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6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698"/>
  </p:normalViewPr>
  <p:slideViewPr>
    <p:cSldViewPr snapToGrid="0" snapToObjects="1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7CA57-CA52-BE4B-95F0-53F21BF6DB14}" type="doc">
      <dgm:prSet loTypeId="urn:microsoft.com/office/officeart/2008/layout/VerticalCurvedList" loCatId="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C1EB77F6-4D55-1F44-A647-F4A0E49127E6}">
      <dgm:prSet phldrT="[Teks]"/>
      <dgm:spPr/>
      <dgm:t>
        <a:bodyPr/>
        <a:lstStyle/>
        <a:p>
          <a:r>
            <a:rPr lang="id-ID" dirty="0"/>
            <a:t>Definisi Kepemimpinan Secara Umum Dan Fungsinya?</a:t>
          </a:r>
        </a:p>
      </dgm:t>
    </dgm:pt>
    <dgm:pt modelId="{07E7CB0C-9E76-744A-B67A-698F65AFCDE7}" type="parTrans" cxnId="{1D57B029-CFB7-F24A-8833-0C7C95063370}">
      <dgm:prSet/>
      <dgm:spPr/>
      <dgm:t>
        <a:bodyPr/>
        <a:lstStyle/>
        <a:p>
          <a:endParaRPr lang="id-ID"/>
        </a:p>
      </dgm:t>
    </dgm:pt>
    <dgm:pt modelId="{0254A194-28AA-2943-A375-FA2CF7E27726}" type="sibTrans" cxnId="{1D57B029-CFB7-F24A-8833-0C7C95063370}">
      <dgm:prSet/>
      <dgm:spPr/>
      <dgm:t>
        <a:bodyPr/>
        <a:lstStyle/>
        <a:p>
          <a:endParaRPr lang="id-ID"/>
        </a:p>
      </dgm:t>
    </dgm:pt>
    <dgm:pt modelId="{44DCF626-B0BD-754F-9712-67B0224BD160}">
      <dgm:prSet phldrT="[Teks]"/>
      <dgm:spPr/>
      <dgm:t>
        <a:bodyPr/>
        <a:lstStyle/>
        <a:p>
          <a:r>
            <a:rPr lang="id-ID" dirty="0"/>
            <a:t>Definisi Kepemimpinan Secara Islam Dan Fungsinya?</a:t>
          </a:r>
        </a:p>
      </dgm:t>
    </dgm:pt>
    <dgm:pt modelId="{EC914628-EFF3-084C-84F1-407FFE795D43}" type="parTrans" cxnId="{ADA548A3-611D-AD47-B5C4-565BF4C07952}">
      <dgm:prSet/>
      <dgm:spPr/>
      <dgm:t>
        <a:bodyPr/>
        <a:lstStyle/>
        <a:p>
          <a:endParaRPr lang="id-ID"/>
        </a:p>
      </dgm:t>
    </dgm:pt>
    <dgm:pt modelId="{169FF644-8F88-C440-A2D6-952AC3A26277}" type="sibTrans" cxnId="{ADA548A3-611D-AD47-B5C4-565BF4C07952}">
      <dgm:prSet/>
      <dgm:spPr/>
      <dgm:t>
        <a:bodyPr/>
        <a:lstStyle/>
        <a:p>
          <a:endParaRPr lang="id-ID"/>
        </a:p>
      </dgm:t>
    </dgm:pt>
    <dgm:pt modelId="{B212BC87-0A1F-B844-9E82-47C802EF204A}">
      <dgm:prSet phldrT="[Teks]"/>
      <dgm:spPr/>
      <dgm:t>
        <a:bodyPr/>
        <a:lstStyle/>
        <a:p>
          <a:r>
            <a:rPr lang="id-ID" dirty="0"/>
            <a:t>Syarat Seorang Pemimpin Dalam Islam?</a:t>
          </a:r>
        </a:p>
      </dgm:t>
    </dgm:pt>
    <dgm:pt modelId="{1247D8EC-92AF-764E-A7C8-DC2A2610F814}" type="parTrans" cxnId="{63E465EE-5423-2F44-AF2A-0A58DC2BC654}">
      <dgm:prSet/>
      <dgm:spPr/>
      <dgm:t>
        <a:bodyPr/>
        <a:lstStyle/>
        <a:p>
          <a:endParaRPr lang="id-ID"/>
        </a:p>
      </dgm:t>
    </dgm:pt>
    <dgm:pt modelId="{54497F0E-B1F9-D942-8336-4FCD2F4C9CD5}" type="sibTrans" cxnId="{63E465EE-5423-2F44-AF2A-0A58DC2BC654}">
      <dgm:prSet/>
      <dgm:spPr/>
      <dgm:t>
        <a:bodyPr/>
        <a:lstStyle/>
        <a:p>
          <a:endParaRPr lang="id-ID"/>
        </a:p>
      </dgm:t>
    </dgm:pt>
    <dgm:pt modelId="{86218189-B177-5D47-B969-E79F1BBE35AF}">
      <dgm:prSet/>
      <dgm:spPr/>
      <dgm:t>
        <a:bodyPr/>
        <a:lstStyle/>
        <a:p>
          <a:r>
            <a:rPr lang="id-ID" dirty="0"/>
            <a:t>Bagaimana Konsep Kepemimpinan Dalam Islam?</a:t>
          </a:r>
        </a:p>
      </dgm:t>
    </dgm:pt>
    <dgm:pt modelId="{E98A4E4B-2A2F-A347-8C6F-FAB5963CF057}" type="parTrans" cxnId="{306C08D3-90C3-DA49-A14F-DBEADA117C3E}">
      <dgm:prSet/>
      <dgm:spPr/>
      <dgm:t>
        <a:bodyPr/>
        <a:lstStyle/>
        <a:p>
          <a:endParaRPr lang="id-ID"/>
        </a:p>
      </dgm:t>
    </dgm:pt>
    <dgm:pt modelId="{5FEBEEC7-D05E-6440-BCA0-746BB10634DF}" type="sibTrans" cxnId="{306C08D3-90C3-DA49-A14F-DBEADA117C3E}">
      <dgm:prSet/>
      <dgm:spPr/>
      <dgm:t>
        <a:bodyPr/>
        <a:lstStyle/>
        <a:p>
          <a:endParaRPr lang="id-ID"/>
        </a:p>
      </dgm:t>
    </dgm:pt>
    <dgm:pt modelId="{0FF70763-B0A4-884A-A780-D69698A45B0B}" type="pres">
      <dgm:prSet presAssocID="{7237CA57-CA52-BE4B-95F0-53F21BF6DB1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CC3A2F3-4281-2442-88D0-7A4FDF70EF6F}" type="pres">
      <dgm:prSet presAssocID="{7237CA57-CA52-BE4B-95F0-53F21BF6DB14}" presName="Name1" presStyleCnt="0"/>
      <dgm:spPr/>
    </dgm:pt>
    <dgm:pt modelId="{0F1974FD-4658-5F44-BDEB-EF4CE0E0B145}" type="pres">
      <dgm:prSet presAssocID="{7237CA57-CA52-BE4B-95F0-53F21BF6DB14}" presName="cycle" presStyleCnt="0"/>
      <dgm:spPr/>
    </dgm:pt>
    <dgm:pt modelId="{5E3E5594-1C0D-B149-9399-DF6BB6D92E6B}" type="pres">
      <dgm:prSet presAssocID="{7237CA57-CA52-BE4B-95F0-53F21BF6DB14}" presName="srcNode" presStyleLbl="node1" presStyleIdx="0" presStyleCnt="4"/>
      <dgm:spPr/>
    </dgm:pt>
    <dgm:pt modelId="{8E664D11-DC48-CB4F-B060-5C68B5AB951A}" type="pres">
      <dgm:prSet presAssocID="{7237CA57-CA52-BE4B-95F0-53F21BF6DB14}" presName="conn" presStyleLbl="parChTrans1D2" presStyleIdx="0" presStyleCnt="1"/>
      <dgm:spPr/>
      <dgm:t>
        <a:bodyPr/>
        <a:lstStyle/>
        <a:p>
          <a:endParaRPr lang="en-US"/>
        </a:p>
      </dgm:t>
    </dgm:pt>
    <dgm:pt modelId="{BD84C654-0D84-964D-A576-4BC4DE1E5FCB}" type="pres">
      <dgm:prSet presAssocID="{7237CA57-CA52-BE4B-95F0-53F21BF6DB14}" presName="extraNode" presStyleLbl="node1" presStyleIdx="0" presStyleCnt="4"/>
      <dgm:spPr/>
    </dgm:pt>
    <dgm:pt modelId="{346834F0-6972-2144-870C-A931B643D2D0}" type="pres">
      <dgm:prSet presAssocID="{7237CA57-CA52-BE4B-95F0-53F21BF6DB14}" presName="dstNode" presStyleLbl="node1" presStyleIdx="0" presStyleCnt="4"/>
      <dgm:spPr/>
    </dgm:pt>
    <dgm:pt modelId="{868737EE-C088-314C-BAC6-63A7B4418E85}" type="pres">
      <dgm:prSet presAssocID="{C1EB77F6-4D55-1F44-A647-F4A0E49127E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F4CE6-06CD-C74C-BC4E-B402B2046DA2}" type="pres">
      <dgm:prSet presAssocID="{C1EB77F6-4D55-1F44-A647-F4A0E49127E6}" presName="accent_1" presStyleCnt="0"/>
      <dgm:spPr/>
    </dgm:pt>
    <dgm:pt modelId="{03EC3EA9-AD00-FD48-9C64-E588B5CA6717}" type="pres">
      <dgm:prSet presAssocID="{C1EB77F6-4D55-1F44-A647-F4A0E49127E6}" presName="accentRepeatNode" presStyleLbl="solidFgAcc1" presStyleIdx="0" presStyleCnt="4"/>
      <dgm:spPr/>
    </dgm:pt>
    <dgm:pt modelId="{BCC84AF0-6635-284F-A27C-4EF9B455C9D4}" type="pres">
      <dgm:prSet presAssocID="{44DCF626-B0BD-754F-9712-67B0224BD16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D95C9-12C8-0D47-B49F-F1AE9DE9C358}" type="pres">
      <dgm:prSet presAssocID="{44DCF626-B0BD-754F-9712-67B0224BD160}" presName="accent_2" presStyleCnt="0"/>
      <dgm:spPr/>
    </dgm:pt>
    <dgm:pt modelId="{06FFC185-5A7F-F441-BB00-06525314832A}" type="pres">
      <dgm:prSet presAssocID="{44DCF626-B0BD-754F-9712-67B0224BD160}" presName="accentRepeatNode" presStyleLbl="solidFgAcc1" presStyleIdx="1" presStyleCnt="4"/>
      <dgm:spPr/>
    </dgm:pt>
    <dgm:pt modelId="{F37AF27A-5126-F249-861B-D5E618DEE5B4}" type="pres">
      <dgm:prSet presAssocID="{86218189-B177-5D47-B969-E79F1BBE35A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68879-71B8-D946-A62B-F3BB6B4850E0}" type="pres">
      <dgm:prSet presAssocID="{86218189-B177-5D47-B969-E79F1BBE35AF}" presName="accent_3" presStyleCnt="0"/>
      <dgm:spPr/>
    </dgm:pt>
    <dgm:pt modelId="{7FFDBD33-3A92-7845-BCA8-E844F7814D1C}" type="pres">
      <dgm:prSet presAssocID="{86218189-B177-5D47-B969-E79F1BBE35AF}" presName="accentRepeatNode" presStyleLbl="solidFgAcc1" presStyleIdx="2" presStyleCnt="4"/>
      <dgm:spPr/>
    </dgm:pt>
    <dgm:pt modelId="{1F2BABE0-6D46-E944-A471-38A5742A5E87}" type="pres">
      <dgm:prSet presAssocID="{B212BC87-0A1F-B844-9E82-47C802EF204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7E924-8ECE-6947-BEDA-D6C14AFCE437}" type="pres">
      <dgm:prSet presAssocID="{B212BC87-0A1F-B844-9E82-47C802EF204A}" presName="accent_4" presStyleCnt="0"/>
      <dgm:spPr/>
    </dgm:pt>
    <dgm:pt modelId="{176221E2-2755-F648-99DB-F16396CCBFD4}" type="pres">
      <dgm:prSet presAssocID="{B212BC87-0A1F-B844-9E82-47C802EF204A}" presName="accentRepeatNode" presStyleLbl="solidFgAcc1" presStyleIdx="3" presStyleCnt="4"/>
      <dgm:spPr/>
    </dgm:pt>
  </dgm:ptLst>
  <dgm:cxnLst>
    <dgm:cxn modelId="{AF0AC54E-38F9-8A4A-851E-63B6E71735EA}" type="presOf" srcId="{44DCF626-B0BD-754F-9712-67B0224BD160}" destId="{BCC84AF0-6635-284F-A27C-4EF9B455C9D4}" srcOrd="0" destOrd="0" presId="urn:microsoft.com/office/officeart/2008/layout/VerticalCurvedList"/>
    <dgm:cxn modelId="{06608FD1-648D-084B-A59C-3F435F673578}" type="presOf" srcId="{0254A194-28AA-2943-A375-FA2CF7E27726}" destId="{8E664D11-DC48-CB4F-B060-5C68B5AB951A}" srcOrd="0" destOrd="0" presId="urn:microsoft.com/office/officeart/2008/layout/VerticalCurvedList"/>
    <dgm:cxn modelId="{DA4BE766-47D5-554B-8E1D-30A68AA92B84}" type="presOf" srcId="{C1EB77F6-4D55-1F44-A647-F4A0E49127E6}" destId="{868737EE-C088-314C-BAC6-63A7B4418E85}" srcOrd="0" destOrd="0" presId="urn:microsoft.com/office/officeart/2008/layout/VerticalCurvedList"/>
    <dgm:cxn modelId="{1F92F0E9-6404-C541-8288-0EC10AFF10B0}" type="presOf" srcId="{86218189-B177-5D47-B969-E79F1BBE35AF}" destId="{F37AF27A-5126-F249-861B-D5E618DEE5B4}" srcOrd="0" destOrd="0" presId="urn:microsoft.com/office/officeart/2008/layout/VerticalCurvedList"/>
    <dgm:cxn modelId="{1D57B029-CFB7-F24A-8833-0C7C95063370}" srcId="{7237CA57-CA52-BE4B-95F0-53F21BF6DB14}" destId="{C1EB77F6-4D55-1F44-A647-F4A0E49127E6}" srcOrd="0" destOrd="0" parTransId="{07E7CB0C-9E76-744A-B67A-698F65AFCDE7}" sibTransId="{0254A194-28AA-2943-A375-FA2CF7E27726}"/>
    <dgm:cxn modelId="{C33D0334-2436-6442-B48B-6870E682C4AA}" type="presOf" srcId="{B212BC87-0A1F-B844-9E82-47C802EF204A}" destId="{1F2BABE0-6D46-E944-A471-38A5742A5E87}" srcOrd="0" destOrd="0" presId="urn:microsoft.com/office/officeart/2008/layout/VerticalCurvedList"/>
    <dgm:cxn modelId="{ADA548A3-611D-AD47-B5C4-565BF4C07952}" srcId="{7237CA57-CA52-BE4B-95F0-53F21BF6DB14}" destId="{44DCF626-B0BD-754F-9712-67B0224BD160}" srcOrd="1" destOrd="0" parTransId="{EC914628-EFF3-084C-84F1-407FFE795D43}" sibTransId="{169FF644-8F88-C440-A2D6-952AC3A26277}"/>
    <dgm:cxn modelId="{63E465EE-5423-2F44-AF2A-0A58DC2BC654}" srcId="{7237CA57-CA52-BE4B-95F0-53F21BF6DB14}" destId="{B212BC87-0A1F-B844-9E82-47C802EF204A}" srcOrd="3" destOrd="0" parTransId="{1247D8EC-92AF-764E-A7C8-DC2A2610F814}" sibTransId="{54497F0E-B1F9-D942-8336-4FCD2F4C9CD5}"/>
    <dgm:cxn modelId="{306C08D3-90C3-DA49-A14F-DBEADA117C3E}" srcId="{7237CA57-CA52-BE4B-95F0-53F21BF6DB14}" destId="{86218189-B177-5D47-B969-E79F1BBE35AF}" srcOrd="2" destOrd="0" parTransId="{E98A4E4B-2A2F-A347-8C6F-FAB5963CF057}" sibTransId="{5FEBEEC7-D05E-6440-BCA0-746BB10634DF}"/>
    <dgm:cxn modelId="{5B3DE920-2CDF-D047-8017-8E341DFB9BC5}" type="presOf" srcId="{7237CA57-CA52-BE4B-95F0-53F21BF6DB14}" destId="{0FF70763-B0A4-884A-A780-D69698A45B0B}" srcOrd="0" destOrd="0" presId="urn:microsoft.com/office/officeart/2008/layout/VerticalCurvedList"/>
    <dgm:cxn modelId="{97C61407-0673-294D-980B-C4B78000CF0C}" type="presParOf" srcId="{0FF70763-B0A4-884A-A780-D69698A45B0B}" destId="{BCC3A2F3-4281-2442-88D0-7A4FDF70EF6F}" srcOrd="0" destOrd="0" presId="urn:microsoft.com/office/officeart/2008/layout/VerticalCurvedList"/>
    <dgm:cxn modelId="{3D6E241B-C991-C34C-867A-7BBE9CDD06E2}" type="presParOf" srcId="{BCC3A2F3-4281-2442-88D0-7A4FDF70EF6F}" destId="{0F1974FD-4658-5F44-BDEB-EF4CE0E0B145}" srcOrd="0" destOrd="0" presId="urn:microsoft.com/office/officeart/2008/layout/VerticalCurvedList"/>
    <dgm:cxn modelId="{CA9A8783-CB9C-ED4B-BAEB-A88B86875B8E}" type="presParOf" srcId="{0F1974FD-4658-5F44-BDEB-EF4CE0E0B145}" destId="{5E3E5594-1C0D-B149-9399-DF6BB6D92E6B}" srcOrd="0" destOrd="0" presId="urn:microsoft.com/office/officeart/2008/layout/VerticalCurvedList"/>
    <dgm:cxn modelId="{9430A6D6-34F1-6E4A-8D12-CED00AB23516}" type="presParOf" srcId="{0F1974FD-4658-5F44-BDEB-EF4CE0E0B145}" destId="{8E664D11-DC48-CB4F-B060-5C68B5AB951A}" srcOrd="1" destOrd="0" presId="urn:microsoft.com/office/officeart/2008/layout/VerticalCurvedList"/>
    <dgm:cxn modelId="{65B41104-D7AB-224F-A29D-151CC19D5C3C}" type="presParOf" srcId="{0F1974FD-4658-5F44-BDEB-EF4CE0E0B145}" destId="{BD84C654-0D84-964D-A576-4BC4DE1E5FCB}" srcOrd="2" destOrd="0" presId="urn:microsoft.com/office/officeart/2008/layout/VerticalCurvedList"/>
    <dgm:cxn modelId="{59CC8AC4-B69E-F041-859E-693D52D85EC5}" type="presParOf" srcId="{0F1974FD-4658-5F44-BDEB-EF4CE0E0B145}" destId="{346834F0-6972-2144-870C-A931B643D2D0}" srcOrd="3" destOrd="0" presId="urn:microsoft.com/office/officeart/2008/layout/VerticalCurvedList"/>
    <dgm:cxn modelId="{79E88362-F537-9646-9FBF-3E6C697F685B}" type="presParOf" srcId="{BCC3A2F3-4281-2442-88D0-7A4FDF70EF6F}" destId="{868737EE-C088-314C-BAC6-63A7B4418E85}" srcOrd="1" destOrd="0" presId="urn:microsoft.com/office/officeart/2008/layout/VerticalCurvedList"/>
    <dgm:cxn modelId="{22BB1546-7EAD-5841-9355-D2342FA24FED}" type="presParOf" srcId="{BCC3A2F3-4281-2442-88D0-7A4FDF70EF6F}" destId="{582F4CE6-06CD-C74C-BC4E-B402B2046DA2}" srcOrd="2" destOrd="0" presId="urn:microsoft.com/office/officeart/2008/layout/VerticalCurvedList"/>
    <dgm:cxn modelId="{49828A46-0CA9-684D-8711-CDC7865C00AA}" type="presParOf" srcId="{582F4CE6-06CD-C74C-BC4E-B402B2046DA2}" destId="{03EC3EA9-AD00-FD48-9C64-E588B5CA6717}" srcOrd="0" destOrd="0" presId="urn:microsoft.com/office/officeart/2008/layout/VerticalCurvedList"/>
    <dgm:cxn modelId="{636D74E5-9D70-FC44-996E-87328AA52C5F}" type="presParOf" srcId="{BCC3A2F3-4281-2442-88D0-7A4FDF70EF6F}" destId="{BCC84AF0-6635-284F-A27C-4EF9B455C9D4}" srcOrd="3" destOrd="0" presId="urn:microsoft.com/office/officeart/2008/layout/VerticalCurvedList"/>
    <dgm:cxn modelId="{1EAD3049-12D1-0541-B2FE-52BF6C892C3D}" type="presParOf" srcId="{BCC3A2F3-4281-2442-88D0-7A4FDF70EF6F}" destId="{A42D95C9-12C8-0D47-B49F-F1AE9DE9C358}" srcOrd="4" destOrd="0" presId="urn:microsoft.com/office/officeart/2008/layout/VerticalCurvedList"/>
    <dgm:cxn modelId="{E2539DB0-14F9-A442-A355-6E227D41E3BE}" type="presParOf" srcId="{A42D95C9-12C8-0D47-B49F-F1AE9DE9C358}" destId="{06FFC185-5A7F-F441-BB00-06525314832A}" srcOrd="0" destOrd="0" presId="urn:microsoft.com/office/officeart/2008/layout/VerticalCurvedList"/>
    <dgm:cxn modelId="{2F57E1E2-BD82-B84D-9D54-43649BEC73BF}" type="presParOf" srcId="{BCC3A2F3-4281-2442-88D0-7A4FDF70EF6F}" destId="{F37AF27A-5126-F249-861B-D5E618DEE5B4}" srcOrd="5" destOrd="0" presId="urn:microsoft.com/office/officeart/2008/layout/VerticalCurvedList"/>
    <dgm:cxn modelId="{D231EDCA-5AEF-DD4C-B398-E5633B9CF862}" type="presParOf" srcId="{BCC3A2F3-4281-2442-88D0-7A4FDF70EF6F}" destId="{4C768879-71B8-D946-A62B-F3BB6B4850E0}" srcOrd="6" destOrd="0" presId="urn:microsoft.com/office/officeart/2008/layout/VerticalCurvedList"/>
    <dgm:cxn modelId="{713DEC2C-BBBC-874E-A17F-7C86E1FB06B6}" type="presParOf" srcId="{4C768879-71B8-D946-A62B-F3BB6B4850E0}" destId="{7FFDBD33-3A92-7845-BCA8-E844F7814D1C}" srcOrd="0" destOrd="0" presId="urn:microsoft.com/office/officeart/2008/layout/VerticalCurvedList"/>
    <dgm:cxn modelId="{FCEDC936-2BAA-634B-B378-6EDF6A0EDBF6}" type="presParOf" srcId="{BCC3A2F3-4281-2442-88D0-7A4FDF70EF6F}" destId="{1F2BABE0-6D46-E944-A471-38A5742A5E87}" srcOrd="7" destOrd="0" presId="urn:microsoft.com/office/officeart/2008/layout/VerticalCurvedList"/>
    <dgm:cxn modelId="{32FC1D3F-4062-B043-8E74-BA0251AA2E0F}" type="presParOf" srcId="{BCC3A2F3-4281-2442-88D0-7A4FDF70EF6F}" destId="{6917E924-8ECE-6947-BEDA-D6C14AFCE437}" srcOrd="8" destOrd="0" presId="urn:microsoft.com/office/officeart/2008/layout/VerticalCurvedList"/>
    <dgm:cxn modelId="{2F7FFE39-4F09-D545-AA7E-BEF90F099C5C}" type="presParOf" srcId="{6917E924-8ECE-6947-BEDA-D6C14AFCE437}" destId="{176221E2-2755-F648-99DB-F16396CCBFD4}" srcOrd="0" destOrd="0" presId="urn:microsoft.com/office/officeart/2008/layout/VerticalCurvedList"/>
  </dgm:cxnLst>
  <dgm:bg>
    <a:gradFill flip="none" rotWithShape="1">
      <a:gsLst>
        <a:gs pos="0">
          <a:schemeClr val="accent6">
            <a:lumMod val="0"/>
            <a:lumOff val="100000"/>
          </a:schemeClr>
        </a:gs>
        <a:gs pos="35000">
          <a:schemeClr val="accent6">
            <a:lumMod val="0"/>
            <a:lumOff val="100000"/>
          </a:schemeClr>
        </a:gs>
        <a:gs pos="100000">
          <a:schemeClr val="accent6">
            <a:lumMod val="100000"/>
          </a:schemeClr>
        </a:gs>
      </a:gsLst>
      <a:path path="circle">
        <a:fillToRect l="50000" t="-80000" r="50000" b="180000"/>
      </a:path>
      <a:tileRect/>
    </a:gradFill>
    <a:effectLst>
      <a:outerShdw blurRad="50800" dist="38100" dir="13500000" algn="br" rotWithShape="0">
        <a:prstClr val="black">
          <a:alpha val="40000"/>
        </a:prstClr>
      </a:outerShdw>
      <a:softEdge rad="317500"/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68CA18-19A3-D742-8FA0-64596FCAC72F}" type="doc">
      <dgm:prSet loTypeId="urn:microsoft.com/office/officeart/2005/8/layout/arrow4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79008B8C-400A-C243-95F4-84F791A64118}">
      <dgm:prSet phldrT="[Teks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/>
            <a:t>Fungsi Top Manajemen, yaitu mengadakan </a:t>
          </a:r>
          <a:r>
            <a:rPr lang="id-ID" dirty="0" err="1"/>
            <a:t>Planning</a:t>
          </a:r>
          <a:r>
            <a:rPr lang="id-ID" dirty="0"/>
            <a:t>, </a:t>
          </a:r>
          <a:r>
            <a:rPr lang="id-ID" dirty="0" err="1"/>
            <a:t>Organizing</a:t>
          </a:r>
          <a:r>
            <a:rPr lang="id-ID" dirty="0"/>
            <a:t>, </a:t>
          </a:r>
          <a:r>
            <a:rPr lang="id-ID" dirty="0" err="1"/>
            <a:t>Staffing</a:t>
          </a:r>
          <a:r>
            <a:rPr lang="id-ID" dirty="0"/>
            <a:t>, </a:t>
          </a:r>
          <a:r>
            <a:rPr lang="id-ID" dirty="0" err="1"/>
            <a:t>Directing</a:t>
          </a:r>
          <a:r>
            <a:rPr lang="id-ID" dirty="0"/>
            <a:t>, </a:t>
          </a:r>
          <a:r>
            <a:rPr lang="id-ID" dirty="0" err="1"/>
            <a:t>Commanding</a:t>
          </a:r>
          <a:r>
            <a:rPr lang="id-ID" dirty="0"/>
            <a:t>, </a:t>
          </a:r>
          <a:r>
            <a:rPr lang="id-ID" dirty="0" err="1"/>
            <a:t>Controling</a:t>
          </a:r>
          <a:r>
            <a:rPr lang="id-ID" dirty="0"/>
            <a:t>.</a:t>
          </a:r>
        </a:p>
      </dgm:t>
    </dgm:pt>
    <dgm:pt modelId="{5F131B11-79A1-8543-BBDC-9CE86ED296E2}" type="parTrans" cxnId="{E42CE6E0-E2E0-C94D-9374-2586C3F5D26C}">
      <dgm:prSet/>
      <dgm:spPr/>
      <dgm:t>
        <a:bodyPr/>
        <a:lstStyle/>
        <a:p>
          <a:endParaRPr lang="id-ID"/>
        </a:p>
      </dgm:t>
    </dgm:pt>
    <dgm:pt modelId="{E78136F8-96D3-8746-A5E2-A6C1D835B698}" type="sibTrans" cxnId="{E42CE6E0-E2E0-C94D-9374-2586C3F5D26C}">
      <dgm:prSet/>
      <dgm:spPr/>
      <dgm:t>
        <a:bodyPr/>
        <a:lstStyle/>
        <a:p>
          <a:endParaRPr lang="id-ID"/>
        </a:p>
      </dgm:t>
    </dgm:pt>
    <dgm:pt modelId="{B02DF9DB-1B42-8740-A345-66DF9E9954CF}">
      <dgm:prSet phldrT="[Teks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/>
            <a:t>Fungsi Administrasi, yaitu mengadakan formulasi kebijakan administrasi dan menyediakan fasilitasnya.</a:t>
          </a:r>
        </a:p>
      </dgm:t>
    </dgm:pt>
    <dgm:pt modelId="{6F42BD1B-D11E-754E-A298-DA4AB8F1BD97}" type="parTrans" cxnId="{09A21D75-90E9-984E-A7D2-8C4E821710BA}">
      <dgm:prSet/>
      <dgm:spPr/>
      <dgm:t>
        <a:bodyPr/>
        <a:lstStyle/>
        <a:p>
          <a:endParaRPr lang="id-ID"/>
        </a:p>
      </dgm:t>
    </dgm:pt>
    <dgm:pt modelId="{7BDE8E92-19E6-7043-8651-890E12DCF19E}" type="sibTrans" cxnId="{09A21D75-90E9-984E-A7D2-8C4E821710BA}">
      <dgm:prSet/>
      <dgm:spPr/>
      <dgm:t>
        <a:bodyPr/>
        <a:lstStyle/>
        <a:p>
          <a:endParaRPr lang="id-ID"/>
        </a:p>
      </dgm:t>
    </dgm:pt>
    <dgm:pt modelId="{4DCF0C47-BA43-8744-AB75-65E0B417C040}" type="pres">
      <dgm:prSet presAssocID="{0368CA18-19A3-D742-8FA0-64596FCAC72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67B654-D2D9-FE44-9DC7-7CFE13011908}" type="pres">
      <dgm:prSet presAssocID="{79008B8C-400A-C243-95F4-84F791A64118}" presName="upArrow" presStyleLbl="node1" presStyleIdx="0" presStyleCnt="2"/>
      <dgm:spPr/>
    </dgm:pt>
    <dgm:pt modelId="{A7187EAC-FAD7-EF4B-839D-20492006B9EF}" type="pres">
      <dgm:prSet presAssocID="{79008B8C-400A-C243-95F4-84F791A64118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F4CE6-DE64-6F43-9661-DDE1509149B3}" type="pres">
      <dgm:prSet presAssocID="{B02DF9DB-1B42-8740-A345-66DF9E9954CF}" presName="downArrow" presStyleLbl="node1" presStyleIdx="1" presStyleCnt="2"/>
      <dgm:spPr/>
    </dgm:pt>
    <dgm:pt modelId="{5A82DDE8-CF76-E643-8B62-20592CB0F81B}" type="pres">
      <dgm:prSet presAssocID="{B02DF9DB-1B42-8740-A345-66DF9E9954CF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C12221-B922-3446-8D06-8B29BC0F10D2}" type="presOf" srcId="{79008B8C-400A-C243-95F4-84F791A64118}" destId="{A7187EAC-FAD7-EF4B-839D-20492006B9EF}" srcOrd="0" destOrd="0" presId="urn:microsoft.com/office/officeart/2005/8/layout/arrow4"/>
    <dgm:cxn modelId="{72E42611-4E7B-5F43-81D5-B2BC3A202742}" type="presOf" srcId="{B02DF9DB-1B42-8740-A345-66DF9E9954CF}" destId="{5A82DDE8-CF76-E643-8B62-20592CB0F81B}" srcOrd="0" destOrd="0" presId="urn:microsoft.com/office/officeart/2005/8/layout/arrow4"/>
    <dgm:cxn modelId="{E42CE6E0-E2E0-C94D-9374-2586C3F5D26C}" srcId="{0368CA18-19A3-D742-8FA0-64596FCAC72F}" destId="{79008B8C-400A-C243-95F4-84F791A64118}" srcOrd="0" destOrd="0" parTransId="{5F131B11-79A1-8543-BBDC-9CE86ED296E2}" sibTransId="{E78136F8-96D3-8746-A5E2-A6C1D835B698}"/>
    <dgm:cxn modelId="{C176BB04-6258-AD45-9E5C-B03E8EA0D8C2}" type="presOf" srcId="{0368CA18-19A3-D742-8FA0-64596FCAC72F}" destId="{4DCF0C47-BA43-8744-AB75-65E0B417C040}" srcOrd="0" destOrd="0" presId="urn:microsoft.com/office/officeart/2005/8/layout/arrow4"/>
    <dgm:cxn modelId="{09A21D75-90E9-984E-A7D2-8C4E821710BA}" srcId="{0368CA18-19A3-D742-8FA0-64596FCAC72F}" destId="{B02DF9DB-1B42-8740-A345-66DF9E9954CF}" srcOrd="1" destOrd="0" parTransId="{6F42BD1B-D11E-754E-A298-DA4AB8F1BD97}" sibTransId="{7BDE8E92-19E6-7043-8651-890E12DCF19E}"/>
    <dgm:cxn modelId="{0CF6BFA7-D46B-A74D-A522-F33551B886CC}" type="presParOf" srcId="{4DCF0C47-BA43-8744-AB75-65E0B417C040}" destId="{6C67B654-D2D9-FE44-9DC7-7CFE13011908}" srcOrd="0" destOrd="0" presId="urn:microsoft.com/office/officeart/2005/8/layout/arrow4"/>
    <dgm:cxn modelId="{8B6A984F-354B-EC40-B862-44B2FE953DD7}" type="presParOf" srcId="{4DCF0C47-BA43-8744-AB75-65E0B417C040}" destId="{A7187EAC-FAD7-EF4B-839D-20492006B9EF}" srcOrd="1" destOrd="0" presId="urn:microsoft.com/office/officeart/2005/8/layout/arrow4"/>
    <dgm:cxn modelId="{0EF85E6D-3069-5E41-9E18-37A9934D9AE3}" type="presParOf" srcId="{4DCF0C47-BA43-8744-AB75-65E0B417C040}" destId="{4C8F4CE6-DE64-6F43-9661-DDE1509149B3}" srcOrd="2" destOrd="0" presId="urn:microsoft.com/office/officeart/2005/8/layout/arrow4"/>
    <dgm:cxn modelId="{55E597B5-7394-5943-B45E-BE53E4663F0E}" type="presParOf" srcId="{4DCF0C47-BA43-8744-AB75-65E0B417C040}" destId="{5A82DDE8-CF76-E643-8B62-20592CB0F81B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367B8E-8655-934E-9EF3-EAFF649EBDA2}" type="doc">
      <dgm:prSet loTypeId="urn:microsoft.com/office/officeart/2005/8/layout/list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F73FACF7-6117-2045-8486-86D2A754BCFC}">
      <dgm:prSet phldrT="[Teks]"/>
      <dgm:spPr/>
      <dgm:t>
        <a:bodyPr/>
        <a:lstStyle/>
        <a:p>
          <a:r>
            <a:rPr lang="id-ID" dirty="0"/>
            <a:t>Memprakarsai struktur organisasi</a:t>
          </a:r>
        </a:p>
      </dgm:t>
    </dgm:pt>
    <dgm:pt modelId="{5B139AEC-4362-9D45-8321-7A758292EEEF}" type="parTrans" cxnId="{8BD218CA-10B0-F344-90E0-C30AE0305E6F}">
      <dgm:prSet/>
      <dgm:spPr/>
      <dgm:t>
        <a:bodyPr/>
        <a:lstStyle/>
        <a:p>
          <a:endParaRPr lang="id-ID"/>
        </a:p>
      </dgm:t>
    </dgm:pt>
    <dgm:pt modelId="{9CD130C6-9586-7B42-9902-63CA5741AE21}" type="sibTrans" cxnId="{8BD218CA-10B0-F344-90E0-C30AE0305E6F}">
      <dgm:prSet/>
      <dgm:spPr/>
      <dgm:t>
        <a:bodyPr/>
        <a:lstStyle/>
        <a:p>
          <a:endParaRPr lang="id-ID"/>
        </a:p>
      </dgm:t>
    </dgm:pt>
    <dgm:pt modelId="{2F7A87E6-B9EB-7742-852F-7730D552C927}">
      <dgm:prSet phldrT="[Teks]"/>
      <dgm:spPr/>
      <dgm:t>
        <a:bodyPr/>
        <a:lstStyle/>
        <a:p>
          <a:r>
            <a:rPr lang="id-ID" dirty="0"/>
            <a:t>Mengatasi konflik-konflik yang muncul </a:t>
          </a:r>
        </a:p>
      </dgm:t>
    </dgm:pt>
    <dgm:pt modelId="{A52077FC-B383-094C-B254-E1A3868EE1E1}" type="parTrans" cxnId="{FA432A57-CB47-F24A-A2CD-5530C26B73D2}">
      <dgm:prSet/>
      <dgm:spPr/>
      <dgm:t>
        <a:bodyPr/>
        <a:lstStyle/>
        <a:p>
          <a:endParaRPr lang="id-ID"/>
        </a:p>
      </dgm:t>
    </dgm:pt>
    <dgm:pt modelId="{7ED52A39-87EB-CF4F-BCBA-FCB74E2B6314}" type="sibTrans" cxnId="{FA432A57-CB47-F24A-A2CD-5530C26B73D2}">
      <dgm:prSet/>
      <dgm:spPr/>
      <dgm:t>
        <a:bodyPr/>
        <a:lstStyle/>
        <a:p>
          <a:endParaRPr lang="id-ID"/>
        </a:p>
      </dgm:t>
    </dgm:pt>
    <dgm:pt modelId="{89745B14-5F2C-674B-B89C-9745771E13AF}">
      <dgm:prSet phldrT="[Teks]"/>
      <dgm:spPr/>
      <dgm:t>
        <a:bodyPr/>
        <a:lstStyle/>
        <a:p>
          <a:r>
            <a:rPr lang="id-ID" dirty="0"/>
            <a:t>Mengadakan revisi, perubahan, inovasi pengembangan</a:t>
          </a:r>
        </a:p>
      </dgm:t>
    </dgm:pt>
    <dgm:pt modelId="{50CA87F7-01E3-EB46-90A7-518EA45134BA}" type="parTrans" cxnId="{12B391B3-CA5C-BE4F-8C5D-50BD7A1267E1}">
      <dgm:prSet/>
      <dgm:spPr/>
      <dgm:t>
        <a:bodyPr/>
        <a:lstStyle/>
        <a:p>
          <a:endParaRPr lang="id-ID"/>
        </a:p>
      </dgm:t>
    </dgm:pt>
    <dgm:pt modelId="{3ADC1659-906E-0947-B07D-5D21D71B4B91}" type="sibTrans" cxnId="{12B391B3-CA5C-BE4F-8C5D-50BD7A1267E1}">
      <dgm:prSet/>
      <dgm:spPr/>
      <dgm:t>
        <a:bodyPr/>
        <a:lstStyle/>
        <a:p>
          <a:endParaRPr lang="id-ID"/>
        </a:p>
      </dgm:t>
    </dgm:pt>
    <dgm:pt modelId="{4CFC3D92-686D-4B45-A664-A0934FEE4AAD}">
      <dgm:prSet/>
      <dgm:spPr/>
      <dgm:t>
        <a:bodyPr/>
        <a:lstStyle/>
        <a:p>
          <a:r>
            <a:rPr lang="id-ID" dirty="0"/>
            <a:t>Menjaga koordinasi dan integrasi </a:t>
          </a:r>
        </a:p>
      </dgm:t>
    </dgm:pt>
    <dgm:pt modelId="{1318D260-690B-5A4F-9D90-CFC3954E188F}" type="parTrans" cxnId="{BCF2463F-83F1-D644-8B87-6D8EDC615AA9}">
      <dgm:prSet/>
      <dgm:spPr/>
      <dgm:t>
        <a:bodyPr/>
        <a:lstStyle/>
        <a:p>
          <a:endParaRPr lang="id-ID"/>
        </a:p>
      </dgm:t>
    </dgm:pt>
    <dgm:pt modelId="{865E8426-322E-E243-B3A0-79C8061CF4EF}" type="sibTrans" cxnId="{BCF2463F-83F1-D644-8B87-6D8EDC615AA9}">
      <dgm:prSet/>
      <dgm:spPr/>
      <dgm:t>
        <a:bodyPr/>
        <a:lstStyle/>
        <a:p>
          <a:endParaRPr lang="id-ID"/>
        </a:p>
      </dgm:t>
    </dgm:pt>
    <dgm:pt modelId="{69A9C161-0FB0-3F4E-9AA8-37BED0FACA2D}">
      <dgm:prSet/>
      <dgm:spPr/>
      <dgm:t>
        <a:bodyPr/>
        <a:lstStyle/>
        <a:p>
          <a:r>
            <a:rPr lang="id-ID" dirty="0"/>
            <a:t>Menentukan sarana serta cara dalam mencapai tujuan</a:t>
          </a:r>
        </a:p>
      </dgm:t>
    </dgm:pt>
    <dgm:pt modelId="{4EC0CB16-5CC8-2E4D-AF95-9501491F72E6}" type="parTrans" cxnId="{9191B200-0593-CB4A-8E60-8B56F235F1AD}">
      <dgm:prSet/>
      <dgm:spPr/>
      <dgm:t>
        <a:bodyPr/>
        <a:lstStyle/>
        <a:p>
          <a:endParaRPr lang="id-ID"/>
        </a:p>
      </dgm:t>
    </dgm:pt>
    <dgm:pt modelId="{ADDB9B5C-E029-964D-8DAA-8D1329143A7E}" type="sibTrans" cxnId="{9191B200-0593-CB4A-8E60-8B56F235F1AD}">
      <dgm:prSet/>
      <dgm:spPr/>
      <dgm:t>
        <a:bodyPr/>
        <a:lstStyle/>
        <a:p>
          <a:endParaRPr lang="id-ID"/>
        </a:p>
      </dgm:t>
    </dgm:pt>
    <dgm:pt modelId="{B969981F-DAE8-F64C-9335-7A20953AD284}" type="pres">
      <dgm:prSet presAssocID="{7E367B8E-8655-934E-9EF3-EAFF649EBD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068DF2-D7E9-F948-96B4-5EE0E7590E77}" type="pres">
      <dgm:prSet presAssocID="{F73FACF7-6117-2045-8486-86D2A754BCFC}" presName="parentLin" presStyleCnt="0"/>
      <dgm:spPr/>
    </dgm:pt>
    <dgm:pt modelId="{512B8D54-E954-B24A-B189-60F40BC0F615}" type="pres">
      <dgm:prSet presAssocID="{F73FACF7-6117-2045-8486-86D2A754BCF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0D5344E9-82B3-4E4A-856D-F7E5A4F4F90B}" type="pres">
      <dgm:prSet presAssocID="{F73FACF7-6117-2045-8486-86D2A754BCF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1715F-9546-FD4A-903E-C63B7391ECC6}" type="pres">
      <dgm:prSet presAssocID="{F73FACF7-6117-2045-8486-86D2A754BCFC}" presName="negativeSpace" presStyleCnt="0"/>
      <dgm:spPr/>
    </dgm:pt>
    <dgm:pt modelId="{6054E39E-E9BE-5846-8435-E798A1C266DF}" type="pres">
      <dgm:prSet presAssocID="{F73FACF7-6117-2045-8486-86D2A754BCFC}" presName="childText" presStyleLbl="conFgAcc1" presStyleIdx="0" presStyleCnt="5">
        <dgm:presLayoutVars>
          <dgm:bulletEnabled val="1"/>
        </dgm:presLayoutVars>
      </dgm:prSet>
      <dgm:spPr>
        <a:solidFill>
          <a:schemeClr val="accent6">
            <a:lumMod val="75000"/>
            <a:alpha val="51000"/>
          </a:schemeClr>
        </a:solidFill>
      </dgm:spPr>
    </dgm:pt>
    <dgm:pt modelId="{6787DB2A-A37C-ED4A-9EE5-0797EB03CC02}" type="pres">
      <dgm:prSet presAssocID="{9CD130C6-9586-7B42-9902-63CA5741AE21}" presName="spaceBetweenRectangles" presStyleCnt="0"/>
      <dgm:spPr/>
    </dgm:pt>
    <dgm:pt modelId="{DFA14CCF-C3C8-6249-954D-C54D5D858D1B}" type="pres">
      <dgm:prSet presAssocID="{4CFC3D92-686D-4B45-A664-A0934FEE4AAD}" presName="parentLin" presStyleCnt="0"/>
      <dgm:spPr/>
    </dgm:pt>
    <dgm:pt modelId="{D4B0D839-118F-E24B-A9F0-01DF9B54C573}" type="pres">
      <dgm:prSet presAssocID="{4CFC3D92-686D-4B45-A664-A0934FEE4AAD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5EB989BF-F07A-3A41-9343-482BD064CFFC}" type="pres">
      <dgm:prSet presAssocID="{4CFC3D92-686D-4B45-A664-A0934FEE4AA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3B00D-FECD-4743-B765-DF70CB1316CE}" type="pres">
      <dgm:prSet presAssocID="{4CFC3D92-686D-4B45-A664-A0934FEE4AAD}" presName="negativeSpace" presStyleCnt="0"/>
      <dgm:spPr/>
    </dgm:pt>
    <dgm:pt modelId="{5D5AE7C9-EEBC-7947-9A3A-8014574ABFF4}" type="pres">
      <dgm:prSet presAssocID="{4CFC3D92-686D-4B45-A664-A0934FEE4AAD}" presName="childText" presStyleLbl="conFgAcc1" presStyleIdx="1" presStyleCnt="5">
        <dgm:presLayoutVars>
          <dgm:bulletEnabled val="1"/>
        </dgm:presLayoutVars>
      </dgm:prSet>
      <dgm:spPr>
        <a:solidFill>
          <a:schemeClr val="accent6">
            <a:lumMod val="75000"/>
            <a:alpha val="50000"/>
          </a:schemeClr>
        </a:solidFill>
      </dgm:spPr>
    </dgm:pt>
    <dgm:pt modelId="{BD017817-7AEB-5748-BC54-7B4D60361891}" type="pres">
      <dgm:prSet presAssocID="{865E8426-322E-E243-B3A0-79C8061CF4EF}" presName="spaceBetweenRectangles" presStyleCnt="0"/>
      <dgm:spPr/>
    </dgm:pt>
    <dgm:pt modelId="{FC35E990-5980-BD47-8F7D-178AE99566CC}" type="pres">
      <dgm:prSet presAssocID="{69A9C161-0FB0-3F4E-9AA8-37BED0FACA2D}" presName="parentLin" presStyleCnt="0"/>
      <dgm:spPr/>
    </dgm:pt>
    <dgm:pt modelId="{FF8F1369-6CC3-4046-AF7B-5D774A2BFE0E}" type="pres">
      <dgm:prSet presAssocID="{69A9C161-0FB0-3F4E-9AA8-37BED0FACA2D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5E539D11-49B8-BC46-A31A-54D81B5DF6CE}" type="pres">
      <dgm:prSet presAssocID="{69A9C161-0FB0-3F4E-9AA8-37BED0FACA2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FB400-3DF5-A541-809E-E5A32BBF609E}" type="pres">
      <dgm:prSet presAssocID="{69A9C161-0FB0-3F4E-9AA8-37BED0FACA2D}" presName="negativeSpace" presStyleCnt="0"/>
      <dgm:spPr/>
    </dgm:pt>
    <dgm:pt modelId="{4348902D-97D3-3340-99DB-BD2365CCADAD}" type="pres">
      <dgm:prSet presAssocID="{69A9C161-0FB0-3F4E-9AA8-37BED0FACA2D}" presName="childText" presStyleLbl="conFgAcc1" presStyleIdx="2" presStyleCnt="5">
        <dgm:presLayoutVars>
          <dgm:bulletEnabled val="1"/>
        </dgm:presLayoutVars>
      </dgm:prSet>
      <dgm:spPr>
        <a:solidFill>
          <a:schemeClr val="accent6">
            <a:lumMod val="75000"/>
            <a:alpha val="51000"/>
          </a:schemeClr>
        </a:solidFill>
      </dgm:spPr>
    </dgm:pt>
    <dgm:pt modelId="{6A5CC7B0-C2A5-6444-B100-31462AE88E5C}" type="pres">
      <dgm:prSet presAssocID="{ADDB9B5C-E029-964D-8DAA-8D1329143A7E}" presName="spaceBetweenRectangles" presStyleCnt="0"/>
      <dgm:spPr/>
    </dgm:pt>
    <dgm:pt modelId="{69DDEB8D-15C9-604C-AE5B-9D043A77DCE2}" type="pres">
      <dgm:prSet presAssocID="{2F7A87E6-B9EB-7742-852F-7730D552C927}" presName="parentLin" presStyleCnt="0"/>
      <dgm:spPr/>
    </dgm:pt>
    <dgm:pt modelId="{D6C52427-809B-244C-8751-1DC0B2171493}" type="pres">
      <dgm:prSet presAssocID="{2F7A87E6-B9EB-7742-852F-7730D552C927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EA9D5D9F-F674-8448-A9C8-3AF4E0372249}" type="pres">
      <dgm:prSet presAssocID="{2F7A87E6-B9EB-7742-852F-7730D552C92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B34D78-BBD1-1C4B-B791-B3CBE9777CB0}" type="pres">
      <dgm:prSet presAssocID="{2F7A87E6-B9EB-7742-852F-7730D552C927}" presName="negativeSpace" presStyleCnt="0"/>
      <dgm:spPr/>
    </dgm:pt>
    <dgm:pt modelId="{CDC3B0FC-C3E1-ED46-B01F-995DACCBD7B6}" type="pres">
      <dgm:prSet presAssocID="{2F7A87E6-B9EB-7742-852F-7730D552C927}" presName="childText" presStyleLbl="conFgAcc1" presStyleIdx="3" presStyleCnt="5">
        <dgm:presLayoutVars>
          <dgm:bulletEnabled val="1"/>
        </dgm:presLayoutVars>
      </dgm:prSet>
      <dgm:spPr>
        <a:solidFill>
          <a:schemeClr val="accent6">
            <a:lumMod val="75000"/>
            <a:alpha val="52000"/>
          </a:schemeClr>
        </a:solidFill>
      </dgm:spPr>
    </dgm:pt>
    <dgm:pt modelId="{EE723F02-5E01-0B47-B3BB-2E4A95ABB6E9}" type="pres">
      <dgm:prSet presAssocID="{7ED52A39-87EB-CF4F-BCBA-FCB74E2B6314}" presName="spaceBetweenRectangles" presStyleCnt="0"/>
      <dgm:spPr/>
    </dgm:pt>
    <dgm:pt modelId="{3B7BD5FC-7F2B-914B-B01A-82E3AD6B6D02}" type="pres">
      <dgm:prSet presAssocID="{89745B14-5F2C-674B-B89C-9745771E13AF}" presName="parentLin" presStyleCnt="0"/>
      <dgm:spPr/>
    </dgm:pt>
    <dgm:pt modelId="{898776E9-53DA-9747-A3B1-EC618A7F979E}" type="pres">
      <dgm:prSet presAssocID="{89745B14-5F2C-674B-B89C-9745771E13AF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9059768A-29BB-394E-B830-C3C799EB0B89}" type="pres">
      <dgm:prSet presAssocID="{89745B14-5F2C-674B-B89C-9745771E13A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0261C-53EE-814A-8D53-C293EB2EA04A}" type="pres">
      <dgm:prSet presAssocID="{89745B14-5F2C-674B-B89C-9745771E13AF}" presName="negativeSpace" presStyleCnt="0"/>
      <dgm:spPr/>
    </dgm:pt>
    <dgm:pt modelId="{D5A25267-D5E6-4040-BC13-FEFDB9C262C8}" type="pres">
      <dgm:prSet presAssocID="{89745B14-5F2C-674B-B89C-9745771E13AF}" presName="childText" presStyleLbl="conFgAcc1" presStyleIdx="4" presStyleCnt="5">
        <dgm:presLayoutVars>
          <dgm:bulletEnabled val="1"/>
        </dgm:presLayoutVars>
      </dgm:prSet>
      <dgm:spPr>
        <a:solidFill>
          <a:schemeClr val="accent6">
            <a:lumMod val="75000"/>
            <a:alpha val="51000"/>
          </a:schemeClr>
        </a:solidFill>
      </dgm:spPr>
    </dgm:pt>
  </dgm:ptLst>
  <dgm:cxnLst>
    <dgm:cxn modelId="{8C797A2B-21AB-D946-8319-46553972CD8E}" type="presOf" srcId="{89745B14-5F2C-674B-B89C-9745771E13AF}" destId="{9059768A-29BB-394E-B830-C3C799EB0B89}" srcOrd="1" destOrd="0" presId="urn:microsoft.com/office/officeart/2005/8/layout/list1"/>
    <dgm:cxn modelId="{4F79C4E9-BB12-754E-A780-DB379077C50F}" type="presOf" srcId="{4CFC3D92-686D-4B45-A664-A0934FEE4AAD}" destId="{D4B0D839-118F-E24B-A9F0-01DF9B54C573}" srcOrd="0" destOrd="0" presId="urn:microsoft.com/office/officeart/2005/8/layout/list1"/>
    <dgm:cxn modelId="{FDFAD1FD-FFD4-A147-9F2D-286C29D78BCF}" type="presOf" srcId="{2F7A87E6-B9EB-7742-852F-7730D552C927}" destId="{EA9D5D9F-F674-8448-A9C8-3AF4E0372249}" srcOrd="1" destOrd="0" presId="urn:microsoft.com/office/officeart/2005/8/layout/list1"/>
    <dgm:cxn modelId="{FA432A57-CB47-F24A-A2CD-5530C26B73D2}" srcId="{7E367B8E-8655-934E-9EF3-EAFF649EBDA2}" destId="{2F7A87E6-B9EB-7742-852F-7730D552C927}" srcOrd="3" destOrd="0" parTransId="{A52077FC-B383-094C-B254-E1A3868EE1E1}" sibTransId="{7ED52A39-87EB-CF4F-BCBA-FCB74E2B6314}"/>
    <dgm:cxn modelId="{78E71538-DEE5-8F4E-882B-2A1AB46656FE}" type="presOf" srcId="{89745B14-5F2C-674B-B89C-9745771E13AF}" destId="{898776E9-53DA-9747-A3B1-EC618A7F979E}" srcOrd="0" destOrd="0" presId="urn:microsoft.com/office/officeart/2005/8/layout/list1"/>
    <dgm:cxn modelId="{BCF2463F-83F1-D644-8B87-6D8EDC615AA9}" srcId="{7E367B8E-8655-934E-9EF3-EAFF649EBDA2}" destId="{4CFC3D92-686D-4B45-A664-A0934FEE4AAD}" srcOrd="1" destOrd="0" parTransId="{1318D260-690B-5A4F-9D90-CFC3954E188F}" sibTransId="{865E8426-322E-E243-B3A0-79C8061CF4EF}"/>
    <dgm:cxn modelId="{E3CB6F09-0E46-474F-8B9D-B6BB19C3D870}" type="presOf" srcId="{2F7A87E6-B9EB-7742-852F-7730D552C927}" destId="{D6C52427-809B-244C-8751-1DC0B2171493}" srcOrd="0" destOrd="0" presId="urn:microsoft.com/office/officeart/2005/8/layout/list1"/>
    <dgm:cxn modelId="{8BD218CA-10B0-F344-90E0-C30AE0305E6F}" srcId="{7E367B8E-8655-934E-9EF3-EAFF649EBDA2}" destId="{F73FACF7-6117-2045-8486-86D2A754BCFC}" srcOrd="0" destOrd="0" parTransId="{5B139AEC-4362-9D45-8321-7A758292EEEF}" sibTransId="{9CD130C6-9586-7B42-9902-63CA5741AE21}"/>
    <dgm:cxn modelId="{CC67E00D-A67B-4649-83DC-F4E3A383CC8D}" type="presOf" srcId="{4CFC3D92-686D-4B45-A664-A0934FEE4AAD}" destId="{5EB989BF-F07A-3A41-9343-482BD064CFFC}" srcOrd="1" destOrd="0" presId="urn:microsoft.com/office/officeart/2005/8/layout/list1"/>
    <dgm:cxn modelId="{F880DE68-4040-7F4B-9327-1C6EA18CA34A}" type="presOf" srcId="{F73FACF7-6117-2045-8486-86D2A754BCFC}" destId="{512B8D54-E954-B24A-B189-60F40BC0F615}" srcOrd="0" destOrd="0" presId="urn:microsoft.com/office/officeart/2005/8/layout/list1"/>
    <dgm:cxn modelId="{9191B200-0593-CB4A-8E60-8B56F235F1AD}" srcId="{7E367B8E-8655-934E-9EF3-EAFF649EBDA2}" destId="{69A9C161-0FB0-3F4E-9AA8-37BED0FACA2D}" srcOrd="2" destOrd="0" parTransId="{4EC0CB16-5CC8-2E4D-AF95-9501491F72E6}" sibTransId="{ADDB9B5C-E029-964D-8DAA-8D1329143A7E}"/>
    <dgm:cxn modelId="{6841F2EB-3695-C24E-A0AE-767FB0D6685B}" type="presOf" srcId="{69A9C161-0FB0-3F4E-9AA8-37BED0FACA2D}" destId="{FF8F1369-6CC3-4046-AF7B-5D774A2BFE0E}" srcOrd="0" destOrd="0" presId="urn:microsoft.com/office/officeart/2005/8/layout/list1"/>
    <dgm:cxn modelId="{C5368900-FEA4-6746-88D6-3E100286C2B1}" type="presOf" srcId="{F73FACF7-6117-2045-8486-86D2A754BCFC}" destId="{0D5344E9-82B3-4E4A-856D-F7E5A4F4F90B}" srcOrd="1" destOrd="0" presId="urn:microsoft.com/office/officeart/2005/8/layout/list1"/>
    <dgm:cxn modelId="{481F3E01-5DEF-9449-9DB5-D78F8E7100D2}" type="presOf" srcId="{7E367B8E-8655-934E-9EF3-EAFF649EBDA2}" destId="{B969981F-DAE8-F64C-9335-7A20953AD284}" srcOrd="0" destOrd="0" presId="urn:microsoft.com/office/officeart/2005/8/layout/list1"/>
    <dgm:cxn modelId="{E9FE174D-B908-994E-8752-62B576FF8729}" type="presOf" srcId="{69A9C161-0FB0-3F4E-9AA8-37BED0FACA2D}" destId="{5E539D11-49B8-BC46-A31A-54D81B5DF6CE}" srcOrd="1" destOrd="0" presId="urn:microsoft.com/office/officeart/2005/8/layout/list1"/>
    <dgm:cxn modelId="{12B391B3-CA5C-BE4F-8C5D-50BD7A1267E1}" srcId="{7E367B8E-8655-934E-9EF3-EAFF649EBDA2}" destId="{89745B14-5F2C-674B-B89C-9745771E13AF}" srcOrd="4" destOrd="0" parTransId="{50CA87F7-01E3-EB46-90A7-518EA45134BA}" sibTransId="{3ADC1659-906E-0947-B07D-5D21D71B4B91}"/>
    <dgm:cxn modelId="{21BB554A-1EF3-954C-A76A-0FFBAB276C44}" type="presParOf" srcId="{B969981F-DAE8-F64C-9335-7A20953AD284}" destId="{F1068DF2-D7E9-F948-96B4-5EE0E7590E77}" srcOrd="0" destOrd="0" presId="urn:microsoft.com/office/officeart/2005/8/layout/list1"/>
    <dgm:cxn modelId="{28CA9E06-4021-2C45-BE77-19BADABFC62C}" type="presParOf" srcId="{F1068DF2-D7E9-F948-96B4-5EE0E7590E77}" destId="{512B8D54-E954-B24A-B189-60F40BC0F615}" srcOrd="0" destOrd="0" presId="urn:microsoft.com/office/officeart/2005/8/layout/list1"/>
    <dgm:cxn modelId="{5A66E370-D715-254B-BA4C-FD14880A9069}" type="presParOf" srcId="{F1068DF2-D7E9-F948-96B4-5EE0E7590E77}" destId="{0D5344E9-82B3-4E4A-856D-F7E5A4F4F90B}" srcOrd="1" destOrd="0" presId="urn:microsoft.com/office/officeart/2005/8/layout/list1"/>
    <dgm:cxn modelId="{343BF074-7F5B-0541-8603-B4172A6F472B}" type="presParOf" srcId="{B969981F-DAE8-F64C-9335-7A20953AD284}" destId="{7931715F-9546-FD4A-903E-C63B7391ECC6}" srcOrd="1" destOrd="0" presId="urn:microsoft.com/office/officeart/2005/8/layout/list1"/>
    <dgm:cxn modelId="{844AB751-D2D7-A84C-A89E-C3188A12A15C}" type="presParOf" srcId="{B969981F-DAE8-F64C-9335-7A20953AD284}" destId="{6054E39E-E9BE-5846-8435-E798A1C266DF}" srcOrd="2" destOrd="0" presId="urn:microsoft.com/office/officeart/2005/8/layout/list1"/>
    <dgm:cxn modelId="{4D16E1EC-59B0-CB4E-89E1-B10848A37C29}" type="presParOf" srcId="{B969981F-DAE8-F64C-9335-7A20953AD284}" destId="{6787DB2A-A37C-ED4A-9EE5-0797EB03CC02}" srcOrd="3" destOrd="0" presId="urn:microsoft.com/office/officeart/2005/8/layout/list1"/>
    <dgm:cxn modelId="{68256FD8-6936-0C45-9330-D2DC8C1B201C}" type="presParOf" srcId="{B969981F-DAE8-F64C-9335-7A20953AD284}" destId="{DFA14CCF-C3C8-6249-954D-C54D5D858D1B}" srcOrd="4" destOrd="0" presId="urn:microsoft.com/office/officeart/2005/8/layout/list1"/>
    <dgm:cxn modelId="{7C2D06A3-2E9B-134A-9CA6-8DA02588F970}" type="presParOf" srcId="{DFA14CCF-C3C8-6249-954D-C54D5D858D1B}" destId="{D4B0D839-118F-E24B-A9F0-01DF9B54C573}" srcOrd="0" destOrd="0" presId="urn:microsoft.com/office/officeart/2005/8/layout/list1"/>
    <dgm:cxn modelId="{62ECD2FE-A8EA-0849-BA94-3A850E9B6579}" type="presParOf" srcId="{DFA14CCF-C3C8-6249-954D-C54D5D858D1B}" destId="{5EB989BF-F07A-3A41-9343-482BD064CFFC}" srcOrd="1" destOrd="0" presId="urn:microsoft.com/office/officeart/2005/8/layout/list1"/>
    <dgm:cxn modelId="{B364D829-FFD8-C045-A11F-C211AACA10F1}" type="presParOf" srcId="{B969981F-DAE8-F64C-9335-7A20953AD284}" destId="{FCE3B00D-FECD-4743-B765-DF70CB1316CE}" srcOrd="5" destOrd="0" presId="urn:microsoft.com/office/officeart/2005/8/layout/list1"/>
    <dgm:cxn modelId="{9202D8D0-9E04-E04E-9B59-8A8BDDE5C807}" type="presParOf" srcId="{B969981F-DAE8-F64C-9335-7A20953AD284}" destId="{5D5AE7C9-EEBC-7947-9A3A-8014574ABFF4}" srcOrd="6" destOrd="0" presId="urn:microsoft.com/office/officeart/2005/8/layout/list1"/>
    <dgm:cxn modelId="{00AFDADA-41F1-294F-BDD8-D3BD5B1EA570}" type="presParOf" srcId="{B969981F-DAE8-F64C-9335-7A20953AD284}" destId="{BD017817-7AEB-5748-BC54-7B4D60361891}" srcOrd="7" destOrd="0" presId="urn:microsoft.com/office/officeart/2005/8/layout/list1"/>
    <dgm:cxn modelId="{22F4E400-0B9D-9349-A81E-BF1C44A32C5C}" type="presParOf" srcId="{B969981F-DAE8-F64C-9335-7A20953AD284}" destId="{FC35E990-5980-BD47-8F7D-178AE99566CC}" srcOrd="8" destOrd="0" presId="urn:microsoft.com/office/officeart/2005/8/layout/list1"/>
    <dgm:cxn modelId="{1EA6EAE5-5776-3C4A-88B0-04A12CF296D5}" type="presParOf" srcId="{FC35E990-5980-BD47-8F7D-178AE99566CC}" destId="{FF8F1369-6CC3-4046-AF7B-5D774A2BFE0E}" srcOrd="0" destOrd="0" presId="urn:microsoft.com/office/officeart/2005/8/layout/list1"/>
    <dgm:cxn modelId="{7799D5B3-90A2-F547-95DD-179A546CE68E}" type="presParOf" srcId="{FC35E990-5980-BD47-8F7D-178AE99566CC}" destId="{5E539D11-49B8-BC46-A31A-54D81B5DF6CE}" srcOrd="1" destOrd="0" presId="urn:microsoft.com/office/officeart/2005/8/layout/list1"/>
    <dgm:cxn modelId="{5770F103-7DAE-E04F-A69B-472C962C0F47}" type="presParOf" srcId="{B969981F-DAE8-F64C-9335-7A20953AD284}" destId="{AE0FB400-3DF5-A541-809E-E5A32BBF609E}" srcOrd="9" destOrd="0" presId="urn:microsoft.com/office/officeart/2005/8/layout/list1"/>
    <dgm:cxn modelId="{B1AB06FC-3BDB-9E4D-AB8E-590E99FA520B}" type="presParOf" srcId="{B969981F-DAE8-F64C-9335-7A20953AD284}" destId="{4348902D-97D3-3340-99DB-BD2365CCADAD}" srcOrd="10" destOrd="0" presId="urn:microsoft.com/office/officeart/2005/8/layout/list1"/>
    <dgm:cxn modelId="{B35BC9DC-4BC4-C94E-8584-13B700ED5DDA}" type="presParOf" srcId="{B969981F-DAE8-F64C-9335-7A20953AD284}" destId="{6A5CC7B0-C2A5-6444-B100-31462AE88E5C}" srcOrd="11" destOrd="0" presId="urn:microsoft.com/office/officeart/2005/8/layout/list1"/>
    <dgm:cxn modelId="{D0B3A7D1-CC98-4840-AFFB-A6836D2269B1}" type="presParOf" srcId="{B969981F-DAE8-F64C-9335-7A20953AD284}" destId="{69DDEB8D-15C9-604C-AE5B-9D043A77DCE2}" srcOrd="12" destOrd="0" presId="urn:microsoft.com/office/officeart/2005/8/layout/list1"/>
    <dgm:cxn modelId="{70B3F042-4BDB-B14E-8F48-36D6BAA43D5E}" type="presParOf" srcId="{69DDEB8D-15C9-604C-AE5B-9D043A77DCE2}" destId="{D6C52427-809B-244C-8751-1DC0B2171493}" srcOrd="0" destOrd="0" presId="urn:microsoft.com/office/officeart/2005/8/layout/list1"/>
    <dgm:cxn modelId="{7E5C379A-804C-8547-A231-CDDDDCD5EA4D}" type="presParOf" srcId="{69DDEB8D-15C9-604C-AE5B-9D043A77DCE2}" destId="{EA9D5D9F-F674-8448-A9C8-3AF4E0372249}" srcOrd="1" destOrd="0" presId="urn:microsoft.com/office/officeart/2005/8/layout/list1"/>
    <dgm:cxn modelId="{666ED2F7-721E-FF45-97BD-F940ED147445}" type="presParOf" srcId="{B969981F-DAE8-F64C-9335-7A20953AD284}" destId="{55B34D78-BBD1-1C4B-B791-B3CBE9777CB0}" srcOrd="13" destOrd="0" presId="urn:microsoft.com/office/officeart/2005/8/layout/list1"/>
    <dgm:cxn modelId="{3643A607-AEC3-3049-A4BA-ECCD58E7261B}" type="presParOf" srcId="{B969981F-DAE8-F64C-9335-7A20953AD284}" destId="{CDC3B0FC-C3E1-ED46-B01F-995DACCBD7B6}" srcOrd="14" destOrd="0" presId="urn:microsoft.com/office/officeart/2005/8/layout/list1"/>
    <dgm:cxn modelId="{7156BFEF-6702-7547-B53E-7C7B9ADF2E5C}" type="presParOf" srcId="{B969981F-DAE8-F64C-9335-7A20953AD284}" destId="{EE723F02-5E01-0B47-B3BB-2E4A95ABB6E9}" srcOrd="15" destOrd="0" presId="urn:microsoft.com/office/officeart/2005/8/layout/list1"/>
    <dgm:cxn modelId="{0D53B992-5DA7-5346-915C-2904DBF2897E}" type="presParOf" srcId="{B969981F-DAE8-F64C-9335-7A20953AD284}" destId="{3B7BD5FC-7F2B-914B-B01A-82E3AD6B6D02}" srcOrd="16" destOrd="0" presId="urn:microsoft.com/office/officeart/2005/8/layout/list1"/>
    <dgm:cxn modelId="{73C09995-F8D2-0640-A289-0EAC417BF2CA}" type="presParOf" srcId="{3B7BD5FC-7F2B-914B-B01A-82E3AD6B6D02}" destId="{898776E9-53DA-9747-A3B1-EC618A7F979E}" srcOrd="0" destOrd="0" presId="urn:microsoft.com/office/officeart/2005/8/layout/list1"/>
    <dgm:cxn modelId="{E188BF31-332B-3741-A49E-EC39B4F754CE}" type="presParOf" srcId="{3B7BD5FC-7F2B-914B-B01A-82E3AD6B6D02}" destId="{9059768A-29BB-394E-B830-C3C799EB0B89}" srcOrd="1" destOrd="0" presId="urn:microsoft.com/office/officeart/2005/8/layout/list1"/>
    <dgm:cxn modelId="{597C3B21-C6C2-6149-B665-0F9D31256A76}" type="presParOf" srcId="{B969981F-DAE8-F64C-9335-7A20953AD284}" destId="{62E0261C-53EE-814A-8D53-C293EB2EA04A}" srcOrd="17" destOrd="0" presId="urn:microsoft.com/office/officeart/2005/8/layout/list1"/>
    <dgm:cxn modelId="{88A48744-C2B1-1949-8B56-C244E2C293EA}" type="presParOf" srcId="{B969981F-DAE8-F64C-9335-7A20953AD284}" destId="{D5A25267-D5E6-4040-BC13-FEFDB9C262C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F4EB8E-92A6-7340-86E5-FD1F9A9FC355}" type="doc">
      <dgm:prSet loTypeId="urn:microsoft.com/office/officeart/2005/8/layout/vList2" loCatId="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969DB9E0-7D02-F64A-AF50-6B7EC8A3469B}">
      <dgm:prSet phldrT="[Teks]" custT="1"/>
      <dgm:spPr>
        <a:blipFill dpi="0"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5">
                <a:hueOff val="0"/>
                <a:satOff val="0"/>
                <a:lumOff val="0"/>
                <a:alphaOff val="0"/>
                <a:tint val="40000"/>
              </a:schemeClr>
            </a:duotone>
          </a:blip>
          <a:srcRect/>
          <a:tile tx="0" ty="0" sx="60000" sy="59000" flip="none" algn="tl"/>
        </a:blipFill>
      </dgm:spPr>
      <dgm:t>
        <a:bodyPr/>
        <a:lstStyle/>
        <a:p>
          <a:pPr algn="ctr"/>
          <a:r>
            <a:rPr lang="id-ID" sz="2000" b="1" u="sng" dirty="0"/>
            <a:t>Al-</a:t>
          </a:r>
          <a:r>
            <a:rPr lang="id-ID" sz="2000" b="1" u="sng" dirty="0" err="1"/>
            <a:t>Qur’an</a:t>
          </a:r>
          <a:endParaRPr lang="id-ID" sz="2000" b="1" u="sng" dirty="0"/>
        </a:p>
        <a:p>
          <a:pPr algn="ctr"/>
          <a:endParaRPr lang="id-ID" sz="1600" dirty="0"/>
        </a:p>
        <a:p>
          <a:pPr algn="ctr"/>
          <a:r>
            <a:rPr lang="id-ID" sz="1600" dirty="0"/>
            <a:t>Firman ALLAH SWT :</a:t>
          </a:r>
        </a:p>
        <a:p>
          <a:pPr algn="ctr"/>
          <a:r>
            <a:rPr lang="id-ID" sz="1600" dirty="0"/>
            <a:t>“Dan jadikanlah kami sebagai imam (pemimpin) bagi orang-orang yang </a:t>
          </a:r>
          <a:r>
            <a:rPr lang="id-ID" sz="1600" dirty="0" err="1"/>
            <a:t>bertaqwa</a:t>
          </a:r>
          <a:r>
            <a:rPr lang="id-ID" sz="1600" dirty="0"/>
            <a:t>”</a:t>
          </a:r>
        </a:p>
        <a:p>
          <a:pPr algn="ctr"/>
          <a:r>
            <a:rPr lang="id-ID" sz="1600" dirty="0"/>
            <a:t>[QS Al-Furqan : 74]</a:t>
          </a:r>
        </a:p>
        <a:p>
          <a:pPr algn="ctr"/>
          <a:r>
            <a:rPr lang="id-ID" sz="1600" dirty="0"/>
            <a:t>“Taatlah kalian kepada ALLAH dan taatlah kalian kepada Rasul dan para ulil amri di antara kalian”</a:t>
          </a:r>
        </a:p>
        <a:p>
          <a:pPr algn="ctr"/>
          <a:r>
            <a:rPr lang="id-ID" sz="1600" dirty="0"/>
            <a:t>[QS </a:t>
          </a:r>
          <a:r>
            <a:rPr lang="id-ID" sz="1600" dirty="0" err="1"/>
            <a:t>An-Nisaa</a:t>
          </a:r>
          <a:r>
            <a:rPr lang="id-ID" sz="1600" dirty="0"/>
            <a:t>’ : 59]</a:t>
          </a:r>
        </a:p>
      </dgm:t>
    </dgm:pt>
    <dgm:pt modelId="{5975047D-424A-C849-8E3C-45D128548A96}" type="parTrans" cxnId="{571FDFCE-C373-2D46-8780-895B1E37686F}">
      <dgm:prSet/>
      <dgm:spPr/>
      <dgm:t>
        <a:bodyPr/>
        <a:lstStyle/>
        <a:p>
          <a:endParaRPr lang="id-ID"/>
        </a:p>
      </dgm:t>
    </dgm:pt>
    <dgm:pt modelId="{B3C55D21-DC46-9C49-9027-B407659138E0}" type="sibTrans" cxnId="{571FDFCE-C373-2D46-8780-895B1E37686F}">
      <dgm:prSet/>
      <dgm:spPr/>
      <dgm:t>
        <a:bodyPr/>
        <a:lstStyle/>
        <a:p>
          <a:endParaRPr lang="id-ID"/>
        </a:p>
      </dgm:t>
    </dgm:pt>
    <dgm:pt modelId="{642981FE-934C-0A46-B2F2-E6B0606A0739}">
      <dgm:prSet phldrT="[Teks]" custT="1"/>
      <dgm:spPr/>
      <dgm:t>
        <a:bodyPr/>
        <a:lstStyle/>
        <a:p>
          <a:pPr algn="ctr"/>
          <a:r>
            <a:rPr lang="id-ID" sz="2000" b="1" u="sng" dirty="0"/>
            <a:t>Hadist</a:t>
          </a:r>
        </a:p>
        <a:p>
          <a:pPr algn="ctr"/>
          <a:endParaRPr lang="id-ID" sz="1400" dirty="0"/>
        </a:p>
        <a:p>
          <a:pPr algn="ctr"/>
          <a:r>
            <a:rPr lang="id-ID" sz="1600" dirty="0" err="1"/>
            <a:t>Rosulullah</a:t>
          </a:r>
          <a:r>
            <a:rPr lang="id-ID" sz="1600" dirty="0"/>
            <a:t> SAW bersabda :</a:t>
          </a:r>
        </a:p>
        <a:p>
          <a:pPr algn="ctr"/>
          <a:r>
            <a:rPr lang="id-ID" sz="1600" dirty="0"/>
            <a:t>“Setiap dari kalian adalah pemimpin dan setiap dari kalian akan ditanya tentang kepemimpinannya”</a:t>
          </a:r>
        </a:p>
        <a:p>
          <a:pPr algn="ctr"/>
          <a:r>
            <a:rPr lang="id-ID" sz="1600" dirty="0"/>
            <a:t>[HR. Bukhori Muslim]</a:t>
          </a:r>
        </a:p>
      </dgm:t>
    </dgm:pt>
    <dgm:pt modelId="{B51D7D76-08A6-B842-B2F2-8C2A8A2D8984}" type="parTrans" cxnId="{3139EA40-AA41-6D43-B33E-032274DF7F2B}">
      <dgm:prSet/>
      <dgm:spPr/>
      <dgm:t>
        <a:bodyPr/>
        <a:lstStyle/>
        <a:p>
          <a:endParaRPr lang="id-ID"/>
        </a:p>
      </dgm:t>
    </dgm:pt>
    <dgm:pt modelId="{C1BFC66D-7196-7546-B5F8-C68426148BB8}" type="sibTrans" cxnId="{3139EA40-AA41-6D43-B33E-032274DF7F2B}">
      <dgm:prSet/>
      <dgm:spPr/>
      <dgm:t>
        <a:bodyPr/>
        <a:lstStyle/>
        <a:p>
          <a:endParaRPr lang="id-ID"/>
        </a:p>
      </dgm:t>
    </dgm:pt>
    <dgm:pt modelId="{3A94F59A-B4C0-9B49-955A-F0E313851C8E}" type="pres">
      <dgm:prSet presAssocID="{00F4EB8E-92A6-7340-86E5-FD1F9A9FC3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F11A53-67D9-6B40-B580-7F9CCF07128F}" type="pres">
      <dgm:prSet presAssocID="{969DB9E0-7D02-F64A-AF50-6B7EC8A3469B}" presName="parentText" presStyleLbl="node1" presStyleIdx="0" presStyleCnt="2" custScaleY="128692" custLinFactNeighborX="-62" custLinFactNeighborY="-723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DCCCB-4024-8D42-A59C-243A17C97957}" type="pres">
      <dgm:prSet presAssocID="{B3C55D21-DC46-9C49-9027-B407659138E0}" presName="spacer" presStyleCnt="0"/>
      <dgm:spPr/>
    </dgm:pt>
    <dgm:pt modelId="{1D739965-D093-9146-9D50-2C5A2450B538}" type="pres">
      <dgm:prSet presAssocID="{642981FE-934C-0A46-B2F2-E6B0606A0739}" presName="parentText" presStyleLbl="node1" presStyleIdx="1" presStyleCnt="2" custScaleY="98383" custLinFactNeighborX="-32" custLinFactNeighborY="-699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39EA40-AA41-6D43-B33E-032274DF7F2B}" srcId="{00F4EB8E-92A6-7340-86E5-FD1F9A9FC355}" destId="{642981FE-934C-0A46-B2F2-E6B0606A0739}" srcOrd="1" destOrd="0" parTransId="{B51D7D76-08A6-B842-B2F2-8C2A8A2D8984}" sibTransId="{C1BFC66D-7196-7546-B5F8-C68426148BB8}"/>
    <dgm:cxn modelId="{571FDFCE-C373-2D46-8780-895B1E37686F}" srcId="{00F4EB8E-92A6-7340-86E5-FD1F9A9FC355}" destId="{969DB9E0-7D02-F64A-AF50-6B7EC8A3469B}" srcOrd="0" destOrd="0" parTransId="{5975047D-424A-C849-8E3C-45D128548A96}" sibTransId="{B3C55D21-DC46-9C49-9027-B407659138E0}"/>
    <dgm:cxn modelId="{D7D28280-63D7-D246-B3BC-2E8BD32EF179}" type="presOf" srcId="{969DB9E0-7D02-F64A-AF50-6B7EC8A3469B}" destId="{07F11A53-67D9-6B40-B580-7F9CCF07128F}" srcOrd="0" destOrd="0" presId="urn:microsoft.com/office/officeart/2005/8/layout/vList2"/>
    <dgm:cxn modelId="{0FB618C1-A612-3349-A7F2-0C37EA73F40E}" type="presOf" srcId="{00F4EB8E-92A6-7340-86E5-FD1F9A9FC355}" destId="{3A94F59A-B4C0-9B49-955A-F0E313851C8E}" srcOrd="0" destOrd="0" presId="urn:microsoft.com/office/officeart/2005/8/layout/vList2"/>
    <dgm:cxn modelId="{B7696FFE-8FAA-B947-9C31-488D49EFA07F}" type="presOf" srcId="{642981FE-934C-0A46-B2F2-E6B0606A0739}" destId="{1D739965-D093-9146-9D50-2C5A2450B538}" srcOrd="0" destOrd="0" presId="urn:microsoft.com/office/officeart/2005/8/layout/vList2"/>
    <dgm:cxn modelId="{61B82FCF-3317-8D42-BED7-B1976E74C78C}" type="presParOf" srcId="{3A94F59A-B4C0-9B49-955A-F0E313851C8E}" destId="{07F11A53-67D9-6B40-B580-7F9CCF07128F}" srcOrd="0" destOrd="0" presId="urn:microsoft.com/office/officeart/2005/8/layout/vList2"/>
    <dgm:cxn modelId="{87FC6E47-8965-B141-9A5A-6BA5C4F8C895}" type="presParOf" srcId="{3A94F59A-B4C0-9B49-955A-F0E313851C8E}" destId="{390DCCCB-4024-8D42-A59C-243A17C97957}" srcOrd="1" destOrd="0" presId="urn:microsoft.com/office/officeart/2005/8/layout/vList2"/>
    <dgm:cxn modelId="{DF988022-BADF-0048-8A82-F1B688BD12C1}" type="presParOf" srcId="{3A94F59A-B4C0-9B49-955A-F0E313851C8E}" destId="{1D739965-D093-9146-9D50-2C5A2450B53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2FBC88-66A9-3442-94FE-903D21169560}" type="doc">
      <dgm:prSet loTypeId="urn:microsoft.com/office/officeart/2005/8/layout/list1" loCatId="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id-ID"/>
        </a:p>
      </dgm:t>
    </dgm:pt>
    <dgm:pt modelId="{B10DBB08-E76F-BA43-AE46-C4CA55278A73}">
      <dgm:prSet phldrT="[Teks]"/>
      <dgm:spPr>
        <a:blipFill rotWithShape="0">
          <a:blip xmlns:r="http://schemas.openxmlformats.org/officeDocument/2006/relationships" r:embed="rId1"/>
          <a:tile tx="0" ty="0" sx="60000" sy="59000" flip="none" algn="tl"/>
        </a:blipFill>
      </dgm:spPr>
      <dgm:t>
        <a:bodyPr/>
        <a:lstStyle/>
        <a:p>
          <a:r>
            <a:rPr lang="id-ID" dirty="0"/>
            <a:t>Membangkitkan minat dan perhatian yang tinggi kepada bawahan </a:t>
          </a:r>
          <a:r>
            <a:rPr lang="id-ID" dirty="0" err="1"/>
            <a:t>tentan</a:t>
          </a:r>
          <a:r>
            <a:rPr lang="id-ID" dirty="0"/>
            <a:t> tugasnya</a:t>
          </a:r>
        </a:p>
      </dgm:t>
    </dgm:pt>
    <dgm:pt modelId="{5ABD4D86-245C-F841-B053-89A8D892A402}" type="parTrans" cxnId="{A8A10A98-B53C-3649-8D13-437C5FCE2EF1}">
      <dgm:prSet/>
      <dgm:spPr/>
      <dgm:t>
        <a:bodyPr/>
        <a:lstStyle/>
        <a:p>
          <a:endParaRPr lang="id-ID"/>
        </a:p>
      </dgm:t>
    </dgm:pt>
    <dgm:pt modelId="{DF2CA6FF-02F1-164C-98D6-B7BDF2BB7D10}" type="sibTrans" cxnId="{A8A10A98-B53C-3649-8D13-437C5FCE2EF1}">
      <dgm:prSet/>
      <dgm:spPr/>
      <dgm:t>
        <a:bodyPr/>
        <a:lstStyle/>
        <a:p>
          <a:endParaRPr lang="id-ID"/>
        </a:p>
      </dgm:t>
    </dgm:pt>
    <dgm:pt modelId="{D587619A-3C41-8647-AE99-1599DD5E06DE}">
      <dgm:prSet phldrT="[Teks]"/>
      <dgm:spPr>
        <a:blipFill rotWithShape="0">
          <a:blip xmlns:r="http://schemas.openxmlformats.org/officeDocument/2006/relationships" r:embed="rId1"/>
          <a:tile tx="0" ty="0" sx="60000" sy="59000" flip="none" algn="tl"/>
        </a:blipFill>
      </dgm:spPr>
      <dgm:t>
        <a:bodyPr/>
        <a:lstStyle/>
        <a:p>
          <a:r>
            <a:rPr lang="id-ID" dirty="0"/>
            <a:t>Mempengaruhi serta menggerakkan orang lain untuk mengikuti apa yang telah diarahkan</a:t>
          </a:r>
        </a:p>
      </dgm:t>
    </dgm:pt>
    <dgm:pt modelId="{83270EA7-928A-694B-B188-50CB8D431392}" type="parTrans" cxnId="{12F92C3F-FF41-164B-B67D-1D4FCDC3150C}">
      <dgm:prSet/>
      <dgm:spPr/>
      <dgm:t>
        <a:bodyPr/>
        <a:lstStyle/>
        <a:p>
          <a:endParaRPr lang="id-ID"/>
        </a:p>
      </dgm:t>
    </dgm:pt>
    <dgm:pt modelId="{DAE6D7C1-744B-4448-9DFD-C827CFA448BE}" type="sibTrans" cxnId="{12F92C3F-FF41-164B-B67D-1D4FCDC3150C}">
      <dgm:prSet/>
      <dgm:spPr/>
      <dgm:t>
        <a:bodyPr/>
        <a:lstStyle/>
        <a:p>
          <a:endParaRPr lang="id-ID"/>
        </a:p>
      </dgm:t>
    </dgm:pt>
    <dgm:pt modelId="{32C39BC7-BF0F-9647-A0B0-321479339528}">
      <dgm:prSet phldrT="[Teks]"/>
      <dgm:spPr>
        <a:blipFill rotWithShape="0">
          <a:blip xmlns:r="http://schemas.openxmlformats.org/officeDocument/2006/relationships" r:embed="rId1"/>
          <a:tile tx="0" ty="0" sx="60000" sy="59000" flip="none" algn="tl"/>
        </a:blipFill>
      </dgm:spPr>
      <dgm:t>
        <a:bodyPr/>
        <a:lstStyle/>
        <a:p>
          <a:r>
            <a:rPr lang="id-ID" dirty="0"/>
            <a:t>Menciptakan perubahan secara efektif</a:t>
          </a:r>
        </a:p>
      </dgm:t>
    </dgm:pt>
    <dgm:pt modelId="{2C7BC9F6-3CA3-A64B-8347-F2D882341248}" type="parTrans" cxnId="{48A06EA9-DB0C-3F46-B549-3F90D5985339}">
      <dgm:prSet/>
      <dgm:spPr/>
      <dgm:t>
        <a:bodyPr/>
        <a:lstStyle/>
        <a:p>
          <a:endParaRPr lang="id-ID"/>
        </a:p>
      </dgm:t>
    </dgm:pt>
    <dgm:pt modelId="{2D4817D2-395A-FD49-9826-FC4ADB99EE19}" type="sibTrans" cxnId="{48A06EA9-DB0C-3F46-B549-3F90D5985339}">
      <dgm:prSet/>
      <dgm:spPr/>
      <dgm:t>
        <a:bodyPr/>
        <a:lstStyle/>
        <a:p>
          <a:endParaRPr lang="id-ID"/>
        </a:p>
      </dgm:t>
    </dgm:pt>
    <dgm:pt modelId="{AFED1D34-79EC-164E-9029-42F3506E2601}">
      <dgm:prSet/>
      <dgm:spPr>
        <a:blipFill rotWithShape="0">
          <a:blip xmlns:r="http://schemas.openxmlformats.org/officeDocument/2006/relationships" r:embed="rId1"/>
          <a:tile tx="0" ty="0" sx="60000" sy="59000" flip="none" algn="tl"/>
        </a:blipFill>
      </dgm:spPr>
      <dgm:t>
        <a:bodyPr/>
        <a:lstStyle/>
        <a:p>
          <a:r>
            <a:rPr lang="id-ID" dirty="0"/>
            <a:t>Menyampaikan ide, gagasan dan </a:t>
          </a:r>
          <a:r>
            <a:rPr lang="id-ID" dirty="0" err="1"/>
            <a:t>trobosan</a:t>
          </a:r>
          <a:endParaRPr lang="id-ID" dirty="0"/>
        </a:p>
      </dgm:t>
    </dgm:pt>
    <dgm:pt modelId="{0D013A7C-8ABD-8549-B165-35C7534D9029}" type="parTrans" cxnId="{3C984B32-6FFC-2C49-A2B5-FBEA0590D45B}">
      <dgm:prSet/>
      <dgm:spPr/>
      <dgm:t>
        <a:bodyPr/>
        <a:lstStyle/>
        <a:p>
          <a:endParaRPr lang="id-ID"/>
        </a:p>
      </dgm:t>
    </dgm:pt>
    <dgm:pt modelId="{E720B806-9465-F84C-9450-E5C71DFFFECB}" type="sibTrans" cxnId="{3C984B32-6FFC-2C49-A2B5-FBEA0590D45B}">
      <dgm:prSet/>
      <dgm:spPr/>
      <dgm:t>
        <a:bodyPr/>
        <a:lstStyle/>
        <a:p>
          <a:endParaRPr lang="id-ID"/>
        </a:p>
      </dgm:t>
    </dgm:pt>
    <dgm:pt modelId="{F8F30C8B-C40B-6A46-9ABD-7B67B02B12F4}" type="pres">
      <dgm:prSet presAssocID="{6B2FBC88-66A9-3442-94FE-903D211695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DAF8B2-E6D9-D846-9267-1294B4A8FAA9}" type="pres">
      <dgm:prSet presAssocID="{B10DBB08-E76F-BA43-AE46-C4CA55278A73}" presName="parentLin" presStyleCnt="0"/>
      <dgm:spPr/>
    </dgm:pt>
    <dgm:pt modelId="{8F617916-1A95-D649-87A5-515F4CF94A51}" type="pres">
      <dgm:prSet presAssocID="{B10DBB08-E76F-BA43-AE46-C4CA55278A7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387CD2C-3A19-1346-BC7C-7E260A21AA7F}" type="pres">
      <dgm:prSet presAssocID="{B10DBB08-E76F-BA43-AE46-C4CA55278A73}" presName="parentText" presStyleLbl="node1" presStyleIdx="0" presStyleCnt="4" custScaleY="1451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3F28F-094C-B045-A53D-4785A39BD443}" type="pres">
      <dgm:prSet presAssocID="{B10DBB08-E76F-BA43-AE46-C4CA55278A73}" presName="negativeSpace" presStyleCnt="0"/>
      <dgm:spPr/>
    </dgm:pt>
    <dgm:pt modelId="{269C7B3E-E7E5-3F4C-B72D-B9999F70A62F}" type="pres">
      <dgm:prSet presAssocID="{B10DBB08-E76F-BA43-AE46-C4CA55278A73}" presName="childText" presStyleLbl="conFgAcc1" presStyleIdx="0" presStyleCnt="4" custScaleY="71429">
        <dgm:presLayoutVars>
          <dgm:bulletEnabled val="1"/>
        </dgm:presLayoutVars>
      </dgm:prSet>
      <dgm:spPr>
        <a:solidFill>
          <a:schemeClr val="bg1">
            <a:lumMod val="50000"/>
            <a:alpha val="0"/>
          </a:schemeClr>
        </a:solidFill>
      </dgm:spPr>
    </dgm:pt>
    <dgm:pt modelId="{2E1319EC-A2B8-C54D-A5E7-6CAAB2D26627}" type="pres">
      <dgm:prSet presAssocID="{DF2CA6FF-02F1-164C-98D6-B7BDF2BB7D10}" presName="spaceBetweenRectangles" presStyleCnt="0"/>
      <dgm:spPr/>
    </dgm:pt>
    <dgm:pt modelId="{AA726D88-1A18-CD4B-A670-43441E82144D}" type="pres">
      <dgm:prSet presAssocID="{AFED1D34-79EC-164E-9029-42F3506E2601}" presName="parentLin" presStyleCnt="0"/>
      <dgm:spPr/>
    </dgm:pt>
    <dgm:pt modelId="{2E279245-258D-F641-AFB4-945E0625E1C7}" type="pres">
      <dgm:prSet presAssocID="{AFED1D34-79EC-164E-9029-42F3506E260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A640AEF-BB94-3141-BE29-91C8B947DFA3}" type="pres">
      <dgm:prSet presAssocID="{AFED1D34-79EC-164E-9029-42F3506E2601}" presName="parentText" presStyleLbl="node1" presStyleIdx="1" presStyleCnt="4" custScaleY="942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16EA6-D64C-9C4C-B713-B2A2551B9435}" type="pres">
      <dgm:prSet presAssocID="{AFED1D34-79EC-164E-9029-42F3506E2601}" presName="negativeSpace" presStyleCnt="0"/>
      <dgm:spPr/>
    </dgm:pt>
    <dgm:pt modelId="{73D065E8-A2F9-5E41-984E-038B6FCE7067}" type="pres">
      <dgm:prSet presAssocID="{AFED1D34-79EC-164E-9029-42F3506E2601}" presName="childText" presStyleLbl="conFgAcc1" presStyleIdx="1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  <a:alpha val="0"/>
          </a:schemeClr>
        </a:solidFill>
      </dgm:spPr>
    </dgm:pt>
    <dgm:pt modelId="{AA8C8F35-01CA-064D-9774-535B993E4511}" type="pres">
      <dgm:prSet presAssocID="{E720B806-9465-F84C-9450-E5C71DFFFECB}" presName="spaceBetweenRectangles" presStyleCnt="0"/>
      <dgm:spPr/>
    </dgm:pt>
    <dgm:pt modelId="{3E884676-5556-C140-9B7C-44EDDD2FE3EE}" type="pres">
      <dgm:prSet presAssocID="{D587619A-3C41-8647-AE99-1599DD5E06DE}" presName="parentLin" presStyleCnt="0"/>
      <dgm:spPr/>
    </dgm:pt>
    <dgm:pt modelId="{D000DA15-10DC-1B4D-8127-865017DE7CD3}" type="pres">
      <dgm:prSet presAssocID="{D587619A-3C41-8647-AE99-1599DD5E06DE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D48D5FD7-D5FD-1641-B23A-1A2B36F4D105}" type="pres">
      <dgm:prSet presAssocID="{D587619A-3C41-8647-AE99-1599DD5E06DE}" presName="parentText" presStyleLbl="node1" presStyleIdx="2" presStyleCnt="4" custScaleY="1451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BC4CA-037B-F74B-B319-5188CE11E374}" type="pres">
      <dgm:prSet presAssocID="{D587619A-3C41-8647-AE99-1599DD5E06DE}" presName="negativeSpace" presStyleCnt="0"/>
      <dgm:spPr/>
    </dgm:pt>
    <dgm:pt modelId="{2EFDEEB4-024B-B146-AB52-C1FA9C9DD194}" type="pres">
      <dgm:prSet presAssocID="{D587619A-3C41-8647-AE99-1599DD5E06DE}" presName="childText" presStyleLbl="conFgAcc1" presStyleIdx="2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  <a:alpha val="0"/>
          </a:schemeClr>
        </a:solidFill>
      </dgm:spPr>
    </dgm:pt>
    <dgm:pt modelId="{52AB1123-E549-D941-A83C-FA98DB73238B}" type="pres">
      <dgm:prSet presAssocID="{DAE6D7C1-744B-4448-9DFD-C827CFA448BE}" presName="spaceBetweenRectangles" presStyleCnt="0"/>
      <dgm:spPr/>
    </dgm:pt>
    <dgm:pt modelId="{3D97FA6D-A850-0A4E-B4E9-F7ACCD80E353}" type="pres">
      <dgm:prSet presAssocID="{32C39BC7-BF0F-9647-A0B0-321479339528}" presName="parentLin" presStyleCnt="0"/>
      <dgm:spPr/>
    </dgm:pt>
    <dgm:pt modelId="{18541E22-6889-6C45-B6DA-AC398A469342}" type="pres">
      <dgm:prSet presAssocID="{32C39BC7-BF0F-9647-A0B0-321479339528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57030B0E-121B-F149-89CF-F3ACA6E25D15}" type="pres">
      <dgm:prSet presAssocID="{32C39BC7-BF0F-9647-A0B0-321479339528}" presName="parentText" presStyleLbl="node1" presStyleIdx="3" presStyleCnt="4" custScaleY="871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FE4DB-5938-C541-9EBF-63B4C1BDACC5}" type="pres">
      <dgm:prSet presAssocID="{32C39BC7-BF0F-9647-A0B0-321479339528}" presName="negativeSpace" presStyleCnt="0"/>
      <dgm:spPr/>
    </dgm:pt>
    <dgm:pt modelId="{6A047C14-7A04-ED4C-B5B9-592E03A0C1EF}" type="pres">
      <dgm:prSet presAssocID="{32C39BC7-BF0F-9647-A0B0-321479339528}" presName="childText" presStyleLbl="conFgAcc1" presStyleIdx="3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  <a:alpha val="0"/>
          </a:schemeClr>
        </a:solidFill>
      </dgm:spPr>
    </dgm:pt>
  </dgm:ptLst>
  <dgm:cxnLst>
    <dgm:cxn modelId="{3C984B32-6FFC-2C49-A2B5-FBEA0590D45B}" srcId="{6B2FBC88-66A9-3442-94FE-903D21169560}" destId="{AFED1D34-79EC-164E-9029-42F3506E2601}" srcOrd="1" destOrd="0" parTransId="{0D013A7C-8ABD-8549-B165-35C7534D9029}" sibTransId="{E720B806-9465-F84C-9450-E5C71DFFFECB}"/>
    <dgm:cxn modelId="{A39D53EB-D44A-4F45-A187-486A08CA3287}" type="presOf" srcId="{AFED1D34-79EC-164E-9029-42F3506E2601}" destId="{DA640AEF-BB94-3141-BE29-91C8B947DFA3}" srcOrd="1" destOrd="0" presId="urn:microsoft.com/office/officeart/2005/8/layout/list1"/>
    <dgm:cxn modelId="{A6B3D46A-2E07-CD4C-8B95-1D3EFD7D5337}" type="presOf" srcId="{B10DBB08-E76F-BA43-AE46-C4CA55278A73}" destId="{8F617916-1A95-D649-87A5-515F4CF94A51}" srcOrd="0" destOrd="0" presId="urn:microsoft.com/office/officeart/2005/8/layout/list1"/>
    <dgm:cxn modelId="{9C494574-E66B-F949-A9FA-687AE16093D0}" type="presOf" srcId="{B10DBB08-E76F-BA43-AE46-C4CA55278A73}" destId="{4387CD2C-3A19-1346-BC7C-7E260A21AA7F}" srcOrd="1" destOrd="0" presId="urn:microsoft.com/office/officeart/2005/8/layout/list1"/>
    <dgm:cxn modelId="{5418A079-D9FB-D345-8243-646B5F70C8C0}" type="presOf" srcId="{32C39BC7-BF0F-9647-A0B0-321479339528}" destId="{18541E22-6889-6C45-B6DA-AC398A469342}" srcOrd="0" destOrd="0" presId="urn:microsoft.com/office/officeart/2005/8/layout/list1"/>
    <dgm:cxn modelId="{A8A10A98-B53C-3649-8D13-437C5FCE2EF1}" srcId="{6B2FBC88-66A9-3442-94FE-903D21169560}" destId="{B10DBB08-E76F-BA43-AE46-C4CA55278A73}" srcOrd="0" destOrd="0" parTransId="{5ABD4D86-245C-F841-B053-89A8D892A402}" sibTransId="{DF2CA6FF-02F1-164C-98D6-B7BDF2BB7D10}"/>
    <dgm:cxn modelId="{910C1E59-8272-E044-A38D-6D608D15214F}" type="presOf" srcId="{6B2FBC88-66A9-3442-94FE-903D21169560}" destId="{F8F30C8B-C40B-6A46-9ABD-7B67B02B12F4}" srcOrd="0" destOrd="0" presId="urn:microsoft.com/office/officeart/2005/8/layout/list1"/>
    <dgm:cxn modelId="{9C0104B5-FEFC-DC4F-ADC3-6CADD4D64B31}" type="presOf" srcId="{D587619A-3C41-8647-AE99-1599DD5E06DE}" destId="{D000DA15-10DC-1B4D-8127-865017DE7CD3}" srcOrd="0" destOrd="0" presId="urn:microsoft.com/office/officeart/2005/8/layout/list1"/>
    <dgm:cxn modelId="{AE75AD85-132A-DA41-8791-3A96EA7F4B12}" type="presOf" srcId="{AFED1D34-79EC-164E-9029-42F3506E2601}" destId="{2E279245-258D-F641-AFB4-945E0625E1C7}" srcOrd="0" destOrd="0" presId="urn:microsoft.com/office/officeart/2005/8/layout/list1"/>
    <dgm:cxn modelId="{12F92C3F-FF41-164B-B67D-1D4FCDC3150C}" srcId="{6B2FBC88-66A9-3442-94FE-903D21169560}" destId="{D587619A-3C41-8647-AE99-1599DD5E06DE}" srcOrd="2" destOrd="0" parTransId="{83270EA7-928A-694B-B188-50CB8D431392}" sibTransId="{DAE6D7C1-744B-4448-9DFD-C827CFA448BE}"/>
    <dgm:cxn modelId="{48A06EA9-DB0C-3F46-B549-3F90D5985339}" srcId="{6B2FBC88-66A9-3442-94FE-903D21169560}" destId="{32C39BC7-BF0F-9647-A0B0-321479339528}" srcOrd="3" destOrd="0" parTransId="{2C7BC9F6-3CA3-A64B-8347-F2D882341248}" sibTransId="{2D4817D2-395A-FD49-9826-FC4ADB99EE19}"/>
    <dgm:cxn modelId="{5A23CA52-01E7-6E45-8C90-41FE98C93AF0}" type="presOf" srcId="{32C39BC7-BF0F-9647-A0B0-321479339528}" destId="{57030B0E-121B-F149-89CF-F3ACA6E25D15}" srcOrd="1" destOrd="0" presId="urn:microsoft.com/office/officeart/2005/8/layout/list1"/>
    <dgm:cxn modelId="{7EB3EB16-1CCD-CD4B-A828-14B4B98BD1E3}" type="presOf" srcId="{D587619A-3C41-8647-AE99-1599DD5E06DE}" destId="{D48D5FD7-D5FD-1641-B23A-1A2B36F4D105}" srcOrd="1" destOrd="0" presId="urn:microsoft.com/office/officeart/2005/8/layout/list1"/>
    <dgm:cxn modelId="{C2BF858F-DE9C-134D-91C6-10C6076C674F}" type="presParOf" srcId="{F8F30C8B-C40B-6A46-9ABD-7B67B02B12F4}" destId="{2BDAF8B2-E6D9-D846-9267-1294B4A8FAA9}" srcOrd="0" destOrd="0" presId="urn:microsoft.com/office/officeart/2005/8/layout/list1"/>
    <dgm:cxn modelId="{5B9106DE-F308-BD4E-979B-9103AE052572}" type="presParOf" srcId="{2BDAF8B2-E6D9-D846-9267-1294B4A8FAA9}" destId="{8F617916-1A95-D649-87A5-515F4CF94A51}" srcOrd="0" destOrd="0" presId="urn:microsoft.com/office/officeart/2005/8/layout/list1"/>
    <dgm:cxn modelId="{EED20CCF-E8FC-6E4B-ACDC-5B911C24290C}" type="presParOf" srcId="{2BDAF8B2-E6D9-D846-9267-1294B4A8FAA9}" destId="{4387CD2C-3A19-1346-BC7C-7E260A21AA7F}" srcOrd="1" destOrd="0" presId="urn:microsoft.com/office/officeart/2005/8/layout/list1"/>
    <dgm:cxn modelId="{4AAA4983-66D9-6F47-AD69-B7A915D0DE53}" type="presParOf" srcId="{F8F30C8B-C40B-6A46-9ABD-7B67B02B12F4}" destId="{8493F28F-094C-B045-A53D-4785A39BD443}" srcOrd="1" destOrd="0" presId="urn:microsoft.com/office/officeart/2005/8/layout/list1"/>
    <dgm:cxn modelId="{D150777E-65A3-CB48-8A68-77294353A947}" type="presParOf" srcId="{F8F30C8B-C40B-6A46-9ABD-7B67B02B12F4}" destId="{269C7B3E-E7E5-3F4C-B72D-B9999F70A62F}" srcOrd="2" destOrd="0" presId="urn:microsoft.com/office/officeart/2005/8/layout/list1"/>
    <dgm:cxn modelId="{77ACE595-E8F0-8B4D-9D44-E74800B3754F}" type="presParOf" srcId="{F8F30C8B-C40B-6A46-9ABD-7B67B02B12F4}" destId="{2E1319EC-A2B8-C54D-A5E7-6CAAB2D26627}" srcOrd="3" destOrd="0" presId="urn:microsoft.com/office/officeart/2005/8/layout/list1"/>
    <dgm:cxn modelId="{EB8FE2AA-2929-5642-BF56-57DA13813EC0}" type="presParOf" srcId="{F8F30C8B-C40B-6A46-9ABD-7B67B02B12F4}" destId="{AA726D88-1A18-CD4B-A670-43441E82144D}" srcOrd="4" destOrd="0" presId="urn:microsoft.com/office/officeart/2005/8/layout/list1"/>
    <dgm:cxn modelId="{5C5D448E-914B-3641-824F-9CD3F70860FC}" type="presParOf" srcId="{AA726D88-1A18-CD4B-A670-43441E82144D}" destId="{2E279245-258D-F641-AFB4-945E0625E1C7}" srcOrd="0" destOrd="0" presId="urn:microsoft.com/office/officeart/2005/8/layout/list1"/>
    <dgm:cxn modelId="{085B4E34-5752-7941-9C35-929EE1B27323}" type="presParOf" srcId="{AA726D88-1A18-CD4B-A670-43441E82144D}" destId="{DA640AEF-BB94-3141-BE29-91C8B947DFA3}" srcOrd="1" destOrd="0" presId="urn:microsoft.com/office/officeart/2005/8/layout/list1"/>
    <dgm:cxn modelId="{829D5967-DAEE-FC42-AD0E-A2CD79AFD24D}" type="presParOf" srcId="{F8F30C8B-C40B-6A46-9ABD-7B67B02B12F4}" destId="{81E16EA6-D64C-9C4C-B713-B2A2551B9435}" srcOrd="5" destOrd="0" presId="urn:microsoft.com/office/officeart/2005/8/layout/list1"/>
    <dgm:cxn modelId="{CFA5FF57-2790-714A-8194-7C280BE8D8D9}" type="presParOf" srcId="{F8F30C8B-C40B-6A46-9ABD-7B67B02B12F4}" destId="{73D065E8-A2F9-5E41-984E-038B6FCE7067}" srcOrd="6" destOrd="0" presId="urn:microsoft.com/office/officeart/2005/8/layout/list1"/>
    <dgm:cxn modelId="{B2BAA677-6DE6-E340-A224-84884E71ECCB}" type="presParOf" srcId="{F8F30C8B-C40B-6A46-9ABD-7B67B02B12F4}" destId="{AA8C8F35-01CA-064D-9774-535B993E4511}" srcOrd="7" destOrd="0" presId="urn:microsoft.com/office/officeart/2005/8/layout/list1"/>
    <dgm:cxn modelId="{D5AF0518-430C-B74B-B549-C79688B92290}" type="presParOf" srcId="{F8F30C8B-C40B-6A46-9ABD-7B67B02B12F4}" destId="{3E884676-5556-C140-9B7C-44EDDD2FE3EE}" srcOrd="8" destOrd="0" presId="urn:microsoft.com/office/officeart/2005/8/layout/list1"/>
    <dgm:cxn modelId="{61C77EF8-120D-844C-91DC-DCDDF963DE6C}" type="presParOf" srcId="{3E884676-5556-C140-9B7C-44EDDD2FE3EE}" destId="{D000DA15-10DC-1B4D-8127-865017DE7CD3}" srcOrd="0" destOrd="0" presId="urn:microsoft.com/office/officeart/2005/8/layout/list1"/>
    <dgm:cxn modelId="{4BB6DB7F-ABE1-8045-917F-D5CC97B85244}" type="presParOf" srcId="{3E884676-5556-C140-9B7C-44EDDD2FE3EE}" destId="{D48D5FD7-D5FD-1641-B23A-1A2B36F4D105}" srcOrd="1" destOrd="0" presId="urn:microsoft.com/office/officeart/2005/8/layout/list1"/>
    <dgm:cxn modelId="{3CFFB4B6-FD93-F441-BCE1-A958CFEF93CC}" type="presParOf" srcId="{F8F30C8B-C40B-6A46-9ABD-7B67B02B12F4}" destId="{20FBC4CA-037B-F74B-B319-5188CE11E374}" srcOrd="9" destOrd="0" presId="urn:microsoft.com/office/officeart/2005/8/layout/list1"/>
    <dgm:cxn modelId="{3B714BC7-D9F6-D442-B881-B164FEAA27F2}" type="presParOf" srcId="{F8F30C8B-C40B-6A46-9ABD-7B67B02B12F4}" destId="{2EFDEEB4-024B-B146-AB52-C1FA9C9DD194}" srcOrd="10" destOrd="0" presId="urn:microsoft.com/office/officeart/2005/8/layout/list1"/>
    <dgm:cxn modelId="{9151856B-D595-844F-AD20-B97EDDE0035D}" type="presParOf" srcId="{F8F30C8B-C40B-6A46-9ABD-7B67B02B12F4}" destId="{52AB1123-E549-D941-A83C-FA98DB73238B}" srcOrd="11" destOrd="0" presId="urn:microsoft.com/office/officeart/2005/8/layout/list1"/>
    <dgm:cxn modelId="{65A1815D-27CF-7944-84D6-FD19DDE030DC}" type="presParOf" srcId="{F8F30C8B-C40B-6A46-9ABD-7B67B02B12F4}" destId="{3D97FA6D-A850-0A4E-B4E9-F7ACCD80E353}" srcOrd="12" destOrd="0" presId="urn:microsoft.com/office/officeart/2005/8/layout/list1"/>
    <dgm:cxn modelId="{E5448BF8-2C08-FE4C-A45E-745A09CA7A53}" type="presParOf" srcId="{3D97FA6D-A850-0A4E-B4E9-F7ACCD80E353}" destId="{18541E22-6889-6C45-B6DA-AC398A469342}" srcOrd="0" destOrd="0" presId="urn:microsoft.com/office/officeart/2005/8/layout/list1"/>
    <dgm:cxn modelId="{5B14097A-D5C4-394F-B121-25E71427E321}" type="presParOf" srcId="{3D97FA6D-A850-0A4E-B4E9-F7ACCD80E353}" destId="{57030B0E-121B-F149-89CF-F3ACA6E25D15}" srcOrd="1" destOrd="0" presId="urn:microsoft.com/office/officeart/2005/8/layout/list1"/>
    <dgm:cxn modelId="{B1261C71-9797-1A43-9F54-38B1977A62F2}" type="presParOf" srcId="{F8F30C8B-C40B-6A46-9ABD-7B67B02B12F4}" destId="{ACEFE4DB-5938-C541-9EBF-63B4C1BDACC5}" srcOrd="13" destOrd="0" presId="urn:microsoft.com/office/officeart/2005/8/layout/list1"/>
    <dgm:cxn modelId="{26BC0F5C-C976-F540-B66A-03266A086879}" type="presParOf" srcId="{F8F30C8B-C40B-6A46-9ABD-7B67B02B12F4}" destId="{6A047C14-7A04-ED4C-B5B9-592E03A0C1EF}" srcOrd="14" destOrd="0" presId="urn:microsoft.com/office/officeart/2005/8/layout/list1"/>
  </dgm:cxnLst>
  <dgm:bg>
    <a:gradFill>
      <a:gsLst>
        <a:gs pos="0">
          <a:schemeClr val="accent6">
            <a:lumMod val="0"/>
            <a:lumOff val="100000"/>
          </a:schemeClr>
        </a:gs>
        <a:gs pos="11000">
          <a:schemeClr val="accent6">
            <a:lumMod val="0"/>
            <a:lumOff val="100000"/>
          </a:schemeClr>
        </a:gs>
        <a:gs pos="48000">
          <a:schemeClr val="accent6">
            <a:lumMod val="100000"/>
          </a:schemeClr>
        </a:gs>
      </a:gsLst>
      <a:path path="circle">
        <a:fillToRect l="50000" t="-80000" r="50000" b="180000"/>
      </a:path>
    </a:gradFill>
    <a:effectLst>
      <a:glow rad="228600">
        <a:schemeClr val="accent6">
          <a:satMod val="175000"/>
          <a:alpha val="40000"/>
        </a:schemeClr>
      </a:glow>
      <a:softEdge rad="317500"/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0D21BB-266A-2D4E-8340-DC1D4D4EC73E}" type="doc">
      <dgm:prSet loTypeId="urn:microsoft.com/office/officeart/2005/8/layout/vList2" loCatId="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id-ID"/>
        </a:p>
      </dgm:t>
    </dgm:pt>
    <dgm:pt modelId="{B0080839-64FD-F941-B4C7-D42112C008A8}">
      <dgm:prSet phldrT="[Teks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id-ID" dirty="0"/>
            <a:t>Aspek Pengaruh</a:t>
          </a:r>
        </a:p>
      </dgm:t>
    </dgm:pt>
    <dgm:pt modelId="{EC4527DC-1FDC-C542-8E70-2344DECB6526}" type="parTrans" cxnId="{BC9BFB0D-ED1D-AF42-8F69-6AC74A8C6035}">
      <dgm:prSet/>
      <dgm:spPr/>
      <dgm:t>
        <a:bodyPr/>
        <a:lstStyle/>
        <a:p>
          <a:endParaRPr lang="id-ID"/>
        </a:p>
      </dgm:t>
    </dgm:pt>
    <dgm:pt modelId="{1A74BE7A-C4D5-AC43-8842-F960889D6608}" type="sibTrans" cxnId="{BC9BFB0D-ED1D-AF42-8F69-6AC74A8C6035}">
      <dgm:prSet/>
      <dgm:spPr/>
      <dgm:t>
        <a:bodyPr/>
        <a:lstStyle/>
        <a:p>
          <a:endParaRPr lang="id-ID"/>
        </a:p>
      </dgm:t>
    </dgm:pt>
    <dgm:pt modelId="{1A78794C-DABB-B646-A3EE-22A3AE979733}">
      <dgm:prSet phldrT="[Teks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id-ID" dirty="0">
              <a:ln/>
            </a:rPr>
            <a:t>Dalam ajaran </a:t>
          </a:r>
          <a:r>
            <a:rPr lang="id-ID" dirty="0" err="1">
              <a:ln/>
            </a:rPr>
            <a:t>islam</a:t>
          </a:r>
          <a:r>
            <a:rPr lang="id-ID" dirty="0">
              <a:ln/>
            </a:rPr>
            <a:t> apabila pemimpin tidak memiliki pengaruh akan menyebabkan hilangnya kepercayaan umat pada pemimpinnya. Contohnya yakni Kholifah Abu Bakar, Umar Bin </a:t>
          </a:r>
          <a:r>
            <a:rPr lang="id-ID" dirty="0" err="1">
              <a:ln/>
            </a:rPr>
            <a:t>Khattab</a:t>
          </a:r>
          <a:r>
            <a:rPr lang="id-ID" dirty="0">
              <a:ln/>
            </a:rPr>
            <a:t>, Utsman Bin Affan dan Ali Bin Abi Tholib.</a:t>
          </a:r>
        </a:p>
      </dgm:t>
    </dgm:pt>
    <dgm:pt modelId="{C94F41C9-8EF3-8F49-BF19-592BA554829A}" type="parTrans" cxnId="{0287D6C0-B7EA-BB46-A221-3E1CE5DCF122}">
      <dgm:prSet/>
      <dgm:spPr/>
      <dgm:t>
        <a:bodyPr/>
        <a:lstStyle/>
        <a:p>
          <a:endParaRPr lang="id-ID"/>
        </a:p>
      </dgm:t>
    </dgm:pt>
    <dgm:pt modelId="{3F5E66AE-2323-CB42-B96F-DC0402FB53C6}" type="sibTrans" cxnId="{0287D6C0-B7EA-BB46-A221-3E1CE5DCF122}">
      <dgm:prSet/>
      <dgm:spPr/>
      <dgm:t>
        <a:bodyPr/>
        <a:lstStyle/>
        <a:p>
          <a:endParaRPr lang="id-ID"/>
        </a:p>
      </dgm:t>
    </dgm:pt>
    <dgm:pt modelId="{9591081B-8038-954A-9ABA-86AB3B6CE950}">
      <dgm:prSet phldrT="[Teks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/>
        </a:solidFill>
        <a:ln>
          <a:noFill/>
        </a:ln>
      </dgm:spPr>
      <dgm:t>
        <a:bodyPr/>
        <a:lstStyle/>
        <a:p>
          <a:r>
            <a:rPr lang="id-ID" dirty="0"/>
            <a:t>Aspek Kerohanian</a:t>
          </a:r>
        </a:p>
      </dgm:t>
    </dgm:pt>
    <dgm:pt modelId="{B9C203DD-9D72-AC44-AB27-08C68140BF17}" type="parTrans" cxnId="{5B67AB06-CA73-4548-BD64-46AA7FDDE15B}">
      <dgm:prSet/>
      <dgm:spPr/>
      <dgm:t>
        <a:bodyPr/>
        <a:lstStyle/>
        <a:p>
          <a:endParaRPr lang="id-ID"/>
        </a:p>
      </dgm:t>
    </dgm:pt>
    <dgm:pt modelId="{A199E780-5234-DD41-BFEF-EFB073D88CE5}" type="sibTrans" cxnId="{5B67AB06-CA73-4548-BD64-46AA7FDDE15B}">
      <dgm:prSet/>
      <dgm:spPr/>
      <dgm:t>
        <a:bodyPr/>
        <a:lstStyle/>
        <a:p>
          <a:endParaRPr lang="id-ID"/>
        </a:p>
      </dgm:t>
    </dgm:pt>
    <dgm:pt modelId="{3E7C6290-D189-FD44-88A7-5418B3EE3FE2}">
      <dgm:prSet phldrT="[Teks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>
              <a:ln/>
            </a:rPr>
            <a:t>Seorang pemimpin juga memiliki kedudukan sebagai pemimpin agama. Hal ini bisa di tunjukkan bagaimana Nabi Muhammad SAW, beliau selain seorang pemimpin rakyat dilain sisi beliau juga pemimpin agama.</a:t>
          </a:r>
        </a:p>
      </dgm:t>
    </dgm:pt>
    <dgm:pt modelId="{EFECE4DF-23E2-684B-AF4E-15AE159DFFF4}" type="parTrans" cxnId="{92DD17E7-8D63-0A40-8A63-A2EA741C54CC}">
      <dgm:prSet/>
      <dgm:spPr/>
      <dgm:t>
        <a:bodyPr/>
        <a:lstStyle/>
        <a:p>
          <a:endParaRPr lang="id-ID"/>
        </a:p>
      </dgm:t>
    </dgm:pt>
    <dgm:pt modelId="{6CF87E84-3C04-D34C-BB5B-21241A9B9624}" type="sibTrans" cxnId="{92DD17E7-8D63-0A40-8A63-A2EA741C54CC}">
      <dgm:prSet/>
      <dgm:spPr/>
      <dgm:t>
        <a:bodyPr/>
        <a:lstStyle/>
        <a:p>
          <a:endParaRPr lang="id-ID"/>
        </a:p>
      </dgm:t>
    </dgm:pt>
    <dgm:pt modelId="{30BC9706-4DDD-E044-9706-CBC8CFF15D72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id-ID" dirty="0"/>
            <a:t>Aspek Karakteristik</a:t>
          </a:r>
        </a:p>
      </dgm:t>
    </dgm:pt>
    <dgm:pt modelId="{E799DE23-6A56-E441-92B7-07B16152B593}" type="parTrans" cxnId="{97EB594E-1824-C643-B235-CB46D044DA64}">
      <dgm:prSet/>
      <dgm:spPr/>
      <dgm:t>
        <a:bodyPr/>
        <a:lstStyle/>
        <a:p>
          <a:endParaRPr lang="id-ID"/>
        </a:p>
      </dgm:t>
    </dgm:pt>
    <dgm:pt modelId="{0ACD536B-4292-CF43-B802-6EF1E6D391D8}" type="sibTrans" cxnId="{97EB594E-1824-C643-B235-CB46D044DA64}">
      <dgm:prSet/>
      <dgm:spPr/>
      <dgm:t>
        <a:bodyPr/>
        <a:lstStyle/>
        <a:p>
          <a:endParaRPr lang="id-ID"/>
        </a:p>
      </dgm:t>
    </dgm:pt>
    <dgm:pt modelId="{9385802B-475B-E04C-9943-766B38964023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>
              <a:ln/>
            </a:rPr>
            <a:t>Aspek yang digunakan untuk menilai kepemimpinan seseorang meliputi karakter pemimpin baik maupun buruk.</a:t>
          </a:r>
        </a:p>
      </dgm:t>
    </dgm:pt>
    <dgm:pt modelId="{CB767242-6E5E-3F4E-A775-0BE7863060A7}" type="parTrans" cxnId="{B17D1707-6EC2-604D-A951-83616852B388}">
      <dgm:prSet/>
      <dgm:spPr/>
      <dgm:t>
        <a:bodyPr/>
        <a:lstStyle/>
        <a:p>
          <a:endParaRPr lang="id-ID"/>
        </a:p>
      </dgm:t>
    </dgm:pt>
    <dgm:pt modelId="{4336C614-0A3B-1B4F-BE62-76D795A5BFED}" type="sibTrans" cxnId="{B17D1707-6EC2-604D-A951-83616852B388}">
      <dgm:prSet/>
      <dgm:spPr/>
      <dgm:t>
        <a:bodyPr/>
        <a:lstStyle/>
        <a:p>
          <a:endParaRPr lang="id-ID"/>
        </a:p>
      </dgm:t>
    </dgm:pt>
    <dgm:pt modelId="{0F354F2C-D230-CD44-BF94-5CD706591C96}" type="pres">
      <dgm:prSet presAssocID="{290D21BB-266A-2D4E-8340-DC1D4D4EC7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79D922-8501-F747-9FFF-2837557C45DA}" type="pres">
      <dgm:prSet presAssocID="{B0080839-64FD-F941-B4C7-D42112C008A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17BA8-D007-F546-9FA2-064B06B6C51A}" type="pres">
      <dgm:prSet presAssocID="{B0080839-64FD-F941-B4C7-D42112C008A8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14A55-4DAE-B94F-BCC6-97B4E7352704}" type="pres">
      <dgm:prSet presAssocID="{9591081B-8038-954A-9ABA-86AB3B6CE95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18D02-D194-BE43-B0E9-E6D676C260FD}" type="pres">
      <dgm:prSet presAssocID="{9591081B-8038-954A-9ABA-86AB3B6CE95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DDB6F-960D-2A4B-95E0-9F4FBD35DC27}" type="pres">
      <dgm:prSet presAssocID="{30BC9706-4DDD-E044-9706-CBC8CFF15D7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311D9-962B-C54A-AA49-6140B301C67E}" type="pres">
      <dgm:prSet presAssocID="{30BC9706-4DDD-E044-9706-CBC8CFF15D7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EB594E-1824-C643-B235-CB46D044DA64}" srcId="{290D21BB-266A-2D4E-8340-DC1D4D4EC73E}" destId="{30BC9706-4DDD-E044-9706-CBC8CFF15D72}" srcOrd="2" destOrd="0" parTransId="{E799DE23-6A56-E441-92B7-07B16152B593}" sibTransId="{0ACD536B-4292-CF43-B802-6EF1E6D391D8}"/>
    <dgm:cxn modelId="{B17D1707-6EC2-604D-A951-83616852B388}" srcId="{30BC9706-4DDD-E044-9706-CBC8CFF15D72}" destId="{9385802B-475B-E04C-9943-766B38964023}" srcOrd="0" destOrd="0" parTransId="{CB767242-6E5E-3F4E-A775-0BE7863060A7}" sibTransId="{4336C614-0A3B-1B4F-BE62-76D795A5BFED}"/>
    <dgm:cxn modelId="{92DD17E7-8D63-0A40-8A63-A2EA741C54CC}" srcId="{9591081B-8038-954A-9ABA-86AB3B6CE950}" destId="{3E7C6290-D189-FD44-88A7-5418B3EE3FE2}" srcOrd="0" destOrd="0" parTransId="{EFECE4DF-23E2-684B-AF4E-15AE159DFFF4}" sibTransId="{6CF87E84-3C04-D34C-BB5B-21241A9B9624}"/>
    <dgm:cxn modelId="{20BFA92F-8D3E-434C-9CA5-DE4D952EBF53}" type="presOf" srcId="{9385802B-475B-E04C-9943-766B38964023}" destId="{14B311D9-962B-C54A-AA49-6140B301C67E}" srcOrd="0" destOrd="0" presId="urn:microsoft.com/office/officeart/2005/8/layout/vList2"/>
    <dgm:cxn modelId="{5B67AB06-CA73-4548-BD64-46AA7FDDE15B}" srcId="{290D21BB-266A-2D4E-8340-DC1D4D4EC73E}" destId="{9591081B-8038-954A-9ABA-86AB3B6CE950}" srcOrd="1" destOrd="0" parTransId="{B9C203DD-9D72-AC44-AB27-08C68140BF17}" sibTransId="{A199E780-5234-DD41-BFEF-EFB073D88CE5}"/>
    <dgm:cxn modelId="{7CFE3DD6-4136-5547-ACEC-145690EFFB02}" type="presOf" srcId="{3E7C6290-D189-FD44-88A7-5418B3EE3FE2}" destId="{BDF18D02-D194-BE43-B0E9-E6D676C260FD}" srcOrd="0" destOrd="0" presId="urn:microsoft.com/office/officeart/2005/8/layout/vList2"/>
    <dgm:cxn modelId="{BC5EC6AB-CFC4-C24C-B66F-860FA4CB48C3}" type="presOf" srcId="{290D21BB-266A-2D4E-8340-DC1D4D4EC73E}" destId="{0F354F2C-D230-CD44-BF94-5CD706591C96}" srcOrd="0" destOrd="0" presId="urn:microsoft.com/office/officeart/2005/8/layout/vList2"/>
    <dgm:cxn modelId="{BC9BFB0D-ED1D-AF42-8F69-6AC74A8C6035}" srcId="{290D21BB-266A-2D4E-8340-DC1D4D4EC73E}" destId="{B0080839-64FD-F941-B4C7-D42112C008A8}" srcOrd="0" destOrd="0" parTransId="{EC4527DC-1FDC-C542-8E70-2344DECB6526}" sibTransId="{1A74BE7A-C4D5-AC43-8842-F960889D6608}"/>
    <dgm:cxn modelId="{0287D6C0-B7EA-BB46-A221-3E1CE5DCF122}" srcId="{B0080839-64FD-F941-B4C7-D42112C008A8}" destId="{1A78794C-DABB-B646-A3EE-22A3AE979733}" srcOrd="0" destOrd="0" parTransId="{C94F41C9-8EF3-8F49-BF19-592BA554829A}" sibTransId="{3F5E66AE-2323-CB42-B96F-DC0402FB53C6}"/>
    <dgm:cxn modelId="{8CC38FC0-4B6E-6E44-8F4B-9E3F3F3386D3}" type="presOf" srcId="{B0080839-64FD-F941-B4C7-D42112C008A8}" destId="{DA79D922-8501-F747-9FFF-2837557C45DA}" srcOrd="0" destOrd="0" presId="urn:microsoft.com/office/officeart/2005/8/layout/vList2"/>
    <dgm:cxn modelId="{E356C621-9016-A946-A791-E4D05636FA3E}" type="presOf" srcId="{1A78794C-DABB-B646-A3EE-22A3AE979733}" destId="{3B317BA8-D007-F546-9FA2-064B06B6C51A}" srcOrd="0" destOrd="0" presId="urn:microsoft.com/office/officeart/2005/8/layout/vList2"/>
    <dgm:cxn modelId="{342C5EB3-749E-634D-B59C-2242F23DE0A6}" type="presOf" srcId="{9591081B-8038-954A-9ABA-86AB3B6CE950}" destId="{D9814A55-4DAE-B94F-BCC6-97B4E7352704}" srcOrd="0" destOrd="0" presId="urn:microsoft.com/office/officeart/2005/8/layout/vList2"/>
    <dgm:cxn modelId="{AAC616FB-B794-7144-9576-9330AC450F67}" type="presOf" srcId="{30BC9706-4DDD-E044-9706-CBC8CFF15D72}" destId="{D3EDDB6F-960D-2A4B-95E0-9F4FBD35DC27}" srcOrd="0" destOrd="0" presId="urn:microsoft.com/office/officeart/2005/8/layout/vList2"/>
    <dgm:cxn modelId="{B3E09A9C-6003-D24A-B17D-62C84C07A142}" type="presParOf" srcId="{0F354F2C-D230-CD44-BF94-5CD706591C96}" destId="{DA79D922-8501-F747-9FFF-2837557C45DA}" srcOrd="0" destOrd="0" presId="urn:microsoft.com/office/officeart/2005/8/layout/vList2"/>
    <dgm:cxn modelId="{0A19F3DD-F144-CC40-A5B8-D434F0373148}" type="presParOf" srcId="{0F354F2C-D230-CD44-BF94-5CD706591C96}" destId="{3B317BA8-D007-F546-9FA2-064B06B6C51A}" srcOrd="1" destOrd="0" presId="urn:microsoft.com/office/officeart/2005/8/layout/vList2"/>
    <dgm:cxn modelId="{8E9D151D-C994-0249-A2D4-9B6F784A195F}" type="presParOf" srcId="{0F354F2C-D230-CD44-BF94-5CD706591C96}" destId="{D9814A55-4DAE-B94F-BCC6-97B4E7352704}" srcOrd="2" destOrd="0" presId="urn:microsoft.com/office/officeart/2005/8/layout/vList2"/>
    <dgm:cxn modelId="{015FC2C7-5902-634F-9E8C-280A118F9993}" type="presParOf" srcId="{0F354F2C-D230-CD44-BF94-5CD706591C96}" destId="{BDF18D02-D194-BE43-B0E9-E6D676C260FD}" srcOrd="3" destOrd="0" presId="urn:microsoft.com/office/officeart/2005/8/layout/vList2"/>
    <dgm:cxn modelId="{6D698403-5C7A-1A4D-91A9-4993EDB59590}" type="presParOf" srcId="{0F354F2C-D230-CD44-BF94-5CD706591C96}" destId="{D3EDDB6F-960D-2A4B-95E0-9F4FBD35DC27}" srcOrd="4" destOrd="0" presId="urn:microsoft.com/office/officeart/2005/8/layout/vList2"/>
    <dgm:cxn modelId="{294D9FD7-6BB7-5E4B-9F5C-55CD51DB31AD}" type="presParOf" srcId="{0F354F2C-D230-CD44-BF94-5CD706591C96}" destId="{14B311D9-962B-C54A-AA49-6140B301C67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7007F2-8184-AA4A-8ED4-1601CC48DF75}" type="doc">
      <dgm:prSet loTypeId="urn:microsoft.com/office/officeart/2005/8/layout/vList3" loCatId="" qsTypeId="urn:microsoft.com/office/officeart/2005/8/quickstyle/3d7" qsCatId="3D" csTypeId="urn:microsoft.com/office/officeart/2005/8/colors/accent5_3" csCatId="accent5" phldr="1"/>
      <dgm:spPr/>
      <dgm:t>
        <a:bodyPr/>
        <a:lstStyle/>
        <a:p>
          <a:endParaRPr lang="id-ID"/>
        </a:p>
      </dgm:t>
    </dgm:pt>
    <dgm:pt modelId="{C8008BEE-B2E1-8E4E-9CE6-9EEA39DAC14F}">
      <dgm:prSet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id-ID" b="1" cap="none" spc="0" dirty="0">
              <a:ln/>
              <a:effectLst/>
            </a:rPr>
            <a:t>Tidak ambisius menjadi </a:t>
          </a:r>
          <a:r>
            <a:rPr lang="id-ID" b="1" cap="none" spc="0" dirty="0" err="1">
              <a:ln/>
              <a:effectLst/>
            </a:rPr>
            <a:t>kholifah</a:t>
          </a:r>
          <a:endParaRPr lang="id-ID" b="1" cap="none" spc="0" dirty="0">
            <a:ln/>
            <a:effectLst/>
          </a:endParaRPr>
        </a:p>
      </dgm:t>
    </dgm:pt>
    <dgm:pt modelId="{322DC9B3-1AF3-B54A-AA1A-336BB1BF5B3C}" type="parTrans" cxnId="{4D012AAD-1863-8F4C-9570-7C1828ED36E9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B08556F6-975F-9847-A233-FE419BCC7F42}" type="sibTrans" cxnId="{4D012AAD-1863-8F4C-9570-7C1828ED36E9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C9F28C72-8E72-DB4A-8E3A-BC968FA9B010}">
      <dgm:prSet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id-ID" b="1" cap="none" spc="0" dirty="0">
              <a:ln/>
              <a:effectLst/>
            </a:rPr>
            <a:t>Harus </a:t>
          </a:r>
          <a:r>
            <a:rPr lang="id-ID" b="1" cap="none" spc="0" dirty="0" err="1">
              <a:ln/>
              <a:effectLst/>
            </a:rPr>
            <a:t>beraqidah</a:t>
          </a:r>
          <a:r>
            <a:rPr lang="id-ID" b="1" cap="none" spc="0" dirty="0">
              <a:ln/>
              <a:effectLst/>
            </a:rPr>
            <a:t> murni</a:t>
          </a:r>
        </a:p>
      </dgm:t>
    </dgm:pt>
    <dgm:pt modelId="{3BE11F1A-CA9C-3749-AD4A-0E4028942250}" type="parTrans" cxnId="{81385D60-B352-5846-881C-D3C410C90852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41B639F2-863A-E048-AB9B-3160B4CDDA0B}" type="sibTrans" cxnId="{81385D60-B352-5846-881C-D3C410C90852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F0320A2A-CF2D-4346-9473-B63606D380FD}">
      <dgm:prSet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id-ID" b="1" cap="none" spc="0" dirty="0">
              <a:ln/>
              <a:effectLst/>
            </a:rPr>
            <a:t>Taat beribadah</a:t>
          </a:r>
        </a:p>
      </dgm:t>
    </dgm:pt>
    <dgm:pt modelId="{877EA12A-0EE0-7C47-8B29-279C778CACCD}" type="parTrans" cxnId="{FBE534B1-94AF-4D49-8185-9D41F5CCF40B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3A12574C-71C0-C44F-87C7-6456BA60B76A}" type="sibTrans" cxnId="{FBE534B1-94AF-4D49-8185-9D41F5CCF40B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97AEA67D-2249-4349-BE7B-D6D83249EACD}">
      <dgm:prSet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id-ID" b="1" cap="none" spc="0" dirty="0">
              <a:ln/>
              <a:effectLst/>
            </a:rPr>
            <a:t>Berakhlak mulia</a:t>
          </a:r>
        </a:p>
      </dgm:t>
    </dgm:pt>
    <dgm:pt modelId="{E72B8E3A-20C4-0343-8D67-B410D67852AF}" type="parTrans" cxnId="{F98F0D00-D7C6-5A47-B662-5774E557D6E9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DE10A22E-ABB5-5944-B97A-3CFF02CBA5DA}" type="sibTrans" cxnId="{F98F0D00-D7C6-5A47-B662-5774E557D6E9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47A6649C-D14E-8B45-ADCA-162ACF44894D}">
      <dgm:prSet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id-ID" b="1" cap="none" spc="0" dirty="0">
              <a:ln/>
              <a:effectLst/>
            </a:rPr>
            <a:t>Istiqomah dalam pendiriannya</a:t>
          </a:r>
        </a:p>
      </dgm:t>
    </dgm:pt>
    <dgm:pt modelId="{C2706EE2-9CF7-0040-BA5D-26071E197411}" type="parTrans" cxnId="{077098A0-E32A-7F4D-8C1F-8BF49732D67C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D48CB213-EDCD-2A42-9C97-136E30A1F49D}" type="sibTrans" cxnId="{077098A0-E32A-7F4D-8C1F-8BF49732D67C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17C7468C-D6DF-5945-8EF9-AAF42B4911B2}">
      <dgm:prSet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id-ID" b="1" cap="none" spc="0" dirty="0">
              <a:ln/>
              <a:effectLst/>
            </a:rPr>
            <a:t>Rela berkorban demi </a:t>
          </a:r>
          <a:r>
            <a:rPr lang="id-ID" b="1" cap="none" spc="0" dirty="0" err="1">
              <a:ln/>
              <a:effectLst/>
            </a:rPr>
            <a:t>islam</a:t>
          </a:r>
          <a:endParaRPr lang="id-ID" b="1" cap="none" spc="0" dirty="0">
            <a:ln/>
            <a:effectLst/>
          </a:endParaRPr>
        </a:p>
      </dgm:t>
    </dgm:pt>
    <dgm:pt modelId="{310024FB-968E-9F4F-90FB-0ECC050733CD}" type="parTrans" cxnId="{AFB27557-FACA-154D-9AA9-518420D83B73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A7E4B43C-F838-864C-BCB5-651C38E009C4}" type="sibTrans" cxnId="{AFB27557-FACA-154D-9AA9-518420D83B73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3FF70F51-C115-8447-A6AC-4FB2BEE696B2}">
      <dgm:prSet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id-ID" b="1" cap="none" spc="0" dirty="0">
              <a:ln/>
              <a:effectLst/>
            </a:rPr>
            <a:t>Memiliki ilmu yang luas, khususnya tentang syariat </a:t>
          </a:r>
          <a:r>
            <a:rPr lang="id-ID" b="1" cap="none" spc="0" dirty="0" err="1">
              <a:ln/>
              <a:effectLst/>
            </a:rPr>
            <a:t>islam</a:t>
          </a:r>
          <a:endParaRPr lang="id-ID" b="1" cap="none" spc="0" dirty="0">
            <a:ln/>
            <a:effectLst/>
          </a:endParaRPr>
        </a:p>
      </dgm:t>
    </dgm:pt>
    <dgm:pt modelId="{33B892CA-A09B-A041-BB92-86E375EEEA30}" type="parTrans" cxnId="{733D2B81-EB8B-3F4A-A3EB-584F7FEE6350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87836728-0EA2-3E4F-BDE6-511FA8DB79CF}" type="sibTrans" cxnId="{733D2B81-EB8B-3F4A-A3EB-584F7FEE6350}">
      <dgm:prSet/>
      <dgm:spPr/>
      <dgm:t>
        <a:bodyPr/>
        <a:lstStyle/>
        <a:p>
          <a:endParaRPr lang="id-ID" b="1" cap="none" spc="0">
            <a:ln/>
            <a:solidFill>
              <a:schemeClr val="accent4"/>
            </a:solidFill>
            <a:effectLst/>
          </a:endParaRPr>
        </a:p>
      </dgm:t>
    </dgm:pt>
    <dgm:pt modelId="{8B27A48C-2A60-E44E-A159-21999A5D1FB7}" type="pres">
      <dgm:prSet presAssocID="{427007F2-8184-AA4A-8ED4-1601CC48DF7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391B39-4F24-A84F-9AEB-08E47D88EA37}" type="pres">
      <dgm:prSet presAssocID="{C8008BEE-B2E1-8E4E-9CE6-9EEA39DAC14F}" presName="composite" presStyleCnt="0"/>
      <dgm:spPr/>
    </dgm:pt>
    <dgm:pt modelId="{46E05962-5A17-B34A-9ADF-21689F7786F4}" type="pres">
      <dgm:prSet presAssocID="{C8008BEE-B2E1-8E4E-9CE6-9EEA39DAC14F}" presName="imgShp" presStyleLbl="fgImgPlace1" presStyleIdx="0" presStyleCnt="7"/>
      <dgm:spPr/>
    </dgm:pt>
    <dgm:pt modelId="{722D9161-EEBF-8A4D-A8B7-D19405D6A37C}" type="pres">
      <dgm:prSet presAssocID="{C8008BEE-B2E1-8E4E-9CE6-9EEA39DAC14F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C5457-6F01-DC48-918F-504D5CCE66B7}" type="pres">
      <dgm:prSet presAssocID="{B08556F6-975F-9847-A233-FE419BCC7F42}" presName="spacing" presStyleCnt="0"/>
      <dgm:spPr/>
    </dgm:pt>
    <dgm:pt modelId="{9D0D0FEB-93DC-7C46-86CA-63C2D71F8CAF}" type="pres">
      <dgm:prSet presAssocID="{C9F28C72-8E72-DB4A-8E3A-BC968FA9B010}" presName="composite" presStyleCnt="0"/>
      <dgm:spPr/>
    </dgm:pt>
    <dgm:pt modelId="{063A3391-4A06-334D-A2FD-F8457AE93115}" type="pres">
      <dgm:prSet presAssocID="{C9F28C72-8E72-DB4A-8E3A-BC968FA9B010}" presName="imgShp" presStyleLbl="fgImgPlace1" presStyleIdx="1" presStyleCnt="7"/>
      <dgm:spPr/>
    </dgm:pt>
    <dgm:pt modelId="{94544A2C-AF40-1A4D-9FF4-E923D2B86126}" type="pres">
      <dgm:prSet presAssocID="{C9F28C72-8E72-DB4A-8E3A-BC968FA9B010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3C160E-5D59-1846-9047-5DB5FFE978CE}" type="pres">
      <dgm:prSet presAssocID="{41B639F2-863A-E048-AB9B-3160B4CDDA0B}" presName="spacing" presStyleCnt="0"/>
      <dgm:spPr/>
    </dgm:pt>
    <dgm:pt modelId="{0A1FDC0C-E551-2746-A037-986628CC2235}" type="pres">
      <dgm:prSet presAssocID="{F0320A2A-CF2D-4346-9473-B63606D380FD}" presName="composite" presStyleCnt="0"/>
      <dgm:spPr/>
    </dgm:pt>
    <dgm:pt modelId="{FFA14A7A-1CBC-3D4E-9F51-B0E218B58686}" type="pres">
      <dgm:prSet presAssocID="{F0320A2A-CF2D-4346-9473-B63606D380FD}" presName="imgShp" presStyleLbl="fgImgPlace1" presStyleIdx="2" presStyleCnt="7"/>
      <dgm:spPr/>
    </dgm:pt>
    <dgm:pt modelId="{5B78CB0D-3662-4D4E-86BB-9EA1C53FF602}" type="pres">
      <dgm:prSet presAssocID="{F0320A2A-CF2D-4346-9473-B63606D380FD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CF18B-7710-3C40-9CD7-4075A6B44927}" type="pres">
      <dgm:prSet presAssocID="{3A12574C-71C0-C44F-87C7-6456BA60B76A}" presName="spacing" presStyleCnt="0"/>
      <dgm:spPr/>
    </dgm:pt>
    <dgm:pt modelId="{7C09F7FC-A798-D946-B52A-9687D75DCFA4}" type="pres">
      <dgm:prSet presAssocID="{97AEA67D-2249-4349-BE7B-D6D83249EACD}" presName="composite" presStyleCnt="0"/>
      <dgm:spPr/>
    </dgm:pt>
    <dgm:pt modelId="{6C2EFC3E-2EDE-C34E-AA66-8F8688DABE3A}" type="pres">
      <dgm:prSet presAssocID="{97AEA67D-2249-4349-BE7B-D6D83249EACD}" presName="imgShp" presStyleLbl="fgImgPlace1" presStyleIdx="3" presStyleCnt="7"/>
      <dgm:spPr/>
    </dgm:pt>
    <dgm:pt modelId="{88AE2B8B-1838-DA4F-9500-C1685A8D51EC}" type="pres">
      <dgm:prSet presAssocID="{97AEA67D-2249-4349-BE7B-D6D83249EACD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D042B-CA86-2E46-AEE5-3C2006C0FA36}" type="pres">
      <dgm:prSet presAssocID="{DE10A22E-ABB5-5944-B97A-3CFF02CBA5DA}" presName="spacing" presStyleCnt="0"/>
      <dgm:spPr/>
    </dgm:pt>
    <dgm:pt modelId="{6B2A9805-AC76-9644-BEBF-129499955EDC}" type="pres">
      <dgm:prSet presAssocID="{47A6649C-D14E-8B45-ADCA-162ACF44894D}" presName="composite" presStyleCnt="0"/>
      <dgm:spPr/>
    </dgm:pt>
    <dgm:pt modelId="{DC4268D8-E1F7-0E43-8DD1-187E04787ACE}" type="pres">
      <dgm:prSet presAssocID="{47A6649C-D14E-8B45-ADCA-162ACF44894D}" presName="imgShp" presStyleLbl="fgImgPlace1" presStyleIdx="4" presStyleCnt="7"/>
      <dgm:spPr/>
    </dgm:pt>
    <dgm:pt modelId="{36194C8F-3366-604A-80EF-3B64F3B757DB}" type="pres">
      <dgm:prSet presAssocID="{47A6649C-D14E-8B45-ADCA-162ACF44894D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6C866-236C-C748-9E55-9C1EBFE2F529}" type="pres">
      <dgm:prSet presAssocID="{D48CB213-EDCD-2A42-9C97-136E30A1F49D}" presName="spacing" presStyleCnt="0"/>
      <dgm:spPr/>
    </dgm:pt>
    <dgm:pt modelId="{7AD0C51B-3A8A-5D45-8427-C3B9F4C28C43}" type="pres">
      <dgm:prSet presAssocID="{17C7468C-D6DF-5945-8EF9-AAF42B4911B2}" presName="composite" presStyleCnt="0"/>
      <dgm:spPr/>
    </dgm:pt>
    <dgm:pt modelId="{B6DBF662-DFF7-C445-A099-9EBA06780A42}" type="pres">
      <dgm:prSet presAssocID="{17C7468C-D6DF-5945-8EF9-AAF42B4911B2}" presName="imgShp" presStyleLbl="fgImgPlace1" presStyleIdx="5" presStyleCnt="7"/>
      <dgm:spPr/>
    </dgm:pt>
    <dgm:pt modelId="{9E0B475C-05C7-8243-9472-C675B68F38B8}" type="pres">
      <dgm:prSet presAssocID="{17C7468C-D6DF-5945-8EF9-AAF42B4911B2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F5AA9-5859-F04F-A71A-8EF67AC5EF1A}" type="pres">
      <dgm:prSet presAssocID="{A7E4B43C-F838-864C-BCB5-651C38E009C4}" presName="spacing" presStyleCnt="0"/>
      <dgm:spPr/>
    </dgm:pt>
    <dgm:pt modelId="{F6A1A242-B21C-5846-B2BC-EB0AB1C818B9}" type="pres">
      <dgm:prSet presAssocID="{3FF70F51-C115-8447-A6AC-4FB2BEE696B2}" presName="composite" presStyleCnt="0"/>
      <dgm:spPr/>
    </dgm:pt>
    <dgm:pt modelId="{BC7F6EFD-92C9-1742-9F29-5DA579F4AE2A}" type="pres">
      <dgm:prSet presAssocID="{3FF70F51-C115-8447-A6AC-4FB2BEE696B2}" presName="imgShp" presStyleLbl="fgImgPlace1" presStyleIdx="6" presStyleCnt="7"/>
      <dgm:spPr/>
    </dgm:pt>
    <dgm:pt modelId="{299C17F8-3750-DE4D-9E44-4B926195A00E}" type="pres">
      <dgm:prSet presAssocID="{3FF70F51-C115-8447-A6AC-4FB2BEE696B2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6576B2-29EC-3F4C-A7D2-F16A7FE8CA2C}" type="presOf" srcId="{97AEA67D-2249-4349-BE7B-D6D83249EACD}" destId="{88AE2B8B-1838-DA4F-9500-C1685A8D51EC}" srcOrd="0" destOrd="0" presId="urn:microsoft.com/office/officeart/2005/8/layout/vList3"/>
    <dgm:cxn modelId="{81385D60-B352-5846-881C-D3C410C90852}" srcId="{427007F2-8184-AA4A-8ED4-1601CC48DF75}" destId="{C9F28C72-8E72-DB4A-8E3A-BC968FA9B010}" srcOrd="1" destOrd="0" parTransId="{3BE11F1A-CA9C-3749-AD4A-0E4028942250}" sibTransId="{41B639F2-863A-E048-AB9B-3160B4CDDA0B}"/>
    <dgm:cxn modelId="{DA113D29-EF41-F54F-8332-81960AE8F7B9}" type="presOf" srcId="{427007F2-8184-AA4A-8ED4-1601CC48DF75}" destId="{8B27A48C-2A60-E44E-A159-21999A5D1FB7}" srcOrd="0" destOrd="0" presId="urn:microsoft.com/office/officeart/2005/8/layout/vList3"/>
    <dgm:cxn modelId="{9F47F13D-A64C-594C-9FB9-12DDAE5F703B}" type="presOf" srcId="{F0320A2A-CF2D-4346-9473-B63606D380FD}" destId="{5B78CB0D-3662-4D4E-86BB-9EA1C53FF602}" srcOrd="0" destOrd="0" presId="urn:microsoft.com/office/officeart/2005/8/layout/vList3"/>
    <dgm:cxn modelId="{733D2B81-EB8B-3F4A-A3EB-584F7FEE6350}" srcId="{427007F2-8184-AA4A-8ED4-1601CC48DF75}" destId="{3FF70F51-C115-8447-A6AC-4FB2BEE696B2}" srcOrd="6" destOrd="0" parTransId="{33B892CA-A09B-A041-BB92-86E375EEEA30}" sibTransId="{87836728-0EA2-3E4F-BDE6-511FA8DB79CF}"/>
    <dgm:cxn modelId="{FBE534B1-94AF-4D49-8185-9D41F5CCF40B}" srcId="{427007F2-8184-AA4A-8ED4-1601CC48DF75}" destId="{F0320A2A-CF2D-4346-9473-B63606D380FD}" srcOrd="2" destOrd="0" parTransId="{877EA12A-0EE0-7C47-8B29-279C778CACCD}" sibTransId="{3A12574C-71C0-C44F-87C7-6456BA60B76A}"/>
    <dgm:cxn modelId="{F98F0D00-D7C6-5A47-B662-5774E557D6E9}" srcId="{427007F2-8184-AA4A-8ED4-1601CC48DF75}" destId="{97AEA67D-2249-4349-BE7B-D6D83249EACD}" srcOrd="3" destOrd="0" parTransId="{E72B8E3A-20C4-0343-8D67-B410D67852AF}" sibTransId="{DE10A22E-ABB5-5944-B97A-3CFF02CBA5DA}"/>
    <dgm:cxn modelId="{DECCD4F0-569E-E34E-85FF-4F4BF65ACFA6}" type="presOf" srcId="{C8008BEE-B2E1-8E4E-9CE6-9EEA39DAC14F}" destId="{722D9161-EEBF-8A4D-A8B7-D19405D6A37C}" srcOrd="0" destOrd="0" presId="urn:microsoft.com/office/officeart/2005/8/layout/vList3"/>
    <dgm:cxn modelId="{626476D5-C61C-B349-9440-965C993B8525}" type="presOf" srcId="{3FF70F51-C115-8447-A6AC-4FB2BEE696B2}" destId="{299C17F8-3750-DE4D-9E44-4B926195A00E}" srcOrd="0" destOrd="0" presId="urn:microsoft.com/office/officeart/2005/8/layout/vList3"/>
    <dgm:cxn modelId="{AFB27557-FACA-154D-9AA9-518420D83B73}" srcId="{427007F2-8184-AA4A-8ED4-1601CC48DF75}" destId="{17C7468C-D6DF-5945-8EF9-AAF42B4911B2}" srcOrd="5" destOrd="0" parTransId="{310024FB-968E-9F4F-90FB-0ECC050733CD}" sibTransId="{A7E4B43C-F838-864C-BCB5-651C38E009C4}"/>
    <dgm:cxn modelId="{EB6B8F02-9E39-CE40-87F2-AEDEE0287D0B}" type="presOf" srcId="{C9F28C72-8E72-DB4A-8E3A-BC968FA9B010}" destId="{94544A2C-AF40-1A4D-9FF4-E923D2B86126}" srcOrd="0" destOrd="0" presId="urn:microsoft.com/office/officeart/2005/8/layout/vList3"/>
    <dgm:cxn modelId="{DEAEF661-42C0-8D47-A3DB-76E0C8AE98DE}" type="presOf" srcId="{47A6649C-D14E-8B45-ADCA-162ACF44894D}" destId="{36194C8F-3366-604A-80EF-3B64F3B757DB}" srcOrd="0" destOrd="0" presId="urn:microsoft.com/office/officeart/2005/8/layout/vList3"/>
    <dgm:cxn modelId="{077098A0-E32A-7F4D-8C1F-8BF49732D67C}" srcId="{427007F2-8184-AA4A-8ED4-1601CC48DF75}" destId="{47A6649C-D14E-8B45-ADCA-162ACF44894D}" srcOrd="4" destOrd="0" parTransId="{C2706EE2-9CF7-0040-BA5D-26071E197411}" sibTransId="{D48CB213-EDCD-2A42-9C97-136E30A1F49D}"/>
    <dgm:cxn modelId="{4D012AAD-1863-8F4C-9570-7C1828ED36E9}" srcId="{427007F2-8184-AA4A-8ED4-1601CC48DF75}" destId="{C8008BEE-B2E1-8E4E-9CE6-9EEA39DAC14F}" srcOrd="0" destOrd="0" parTransId="{322DC9B3-1AF3-B54A-AA1A-336BB1BF5B3C}" sibTransId="{B08556F6-975F-9847-A233-FE419BCC7F42}"/>
    <dgm:cxn modelId="{FDE67787-54AD-7741-BC30-3CE66C51CD4C}" type="presOf" srcId="{17C7468C-D6DF-5945-8EF9-AAF42B4911B2}" destId="{9E0B475C-05C7-8243-9472-C675B68F38B8}" srcOrd="0" destOrd="0" presId="urn:microsoft.com/office/officeart/2005/8/layout/vList3"/>
    <dgm:cxn modelId="{9458EE67-8906-1442-9054-FA277678AE3D}" type="presParOf" srcId="{8B27A48C-2A60-E44E-A159-21999A5D1FB7}" destId="{1D391B39-4F24-A84F-9AEB-08E47D88EA37}" srcOrd="0" destOrd="0" presId="urn:microsoft.com/office/officeart/2005/8/layout/vList3"/>
    <dgm:cxn modelId="{DB014BF8-173F-504D-8BE1-65130A752565}" type="presParOf" srcId="{1D391B39-4F24-A84F-9AEB-08E47D88EA37}" destId="{46E05962-5A17-B34A-9ADF-21689F7786F4}" srcOrd="0" destOrd="0" presId="urn:microsoft.com/office/officeart/2005/8/layout/vList3"/>
    <dgm:cxn modelId="{7A0BF961-8C33-2940-82E4-0137AC41F139}" type="presParOf" srcId="{1D391B39-4F24-A84F-9AEB-08E47D88EA37}" destId="{722D9161-EEBF-8A4D-A8B7-D19405D6A37C}" srcOrd="1" destOrd="0" presId="urn:microsoft.com/office/officeart/2005/8/layout/vList3"/>
    <dgm:cxn modelId="{F61205DF-825C-DC41-B5F5-0E362941CE3B}" type="presParOf" srcId="{8B27A48C-2A60-E44E-A159-21999A5D1FB7}" destId="{F43C5457-6F01-DC48-918F-504D5CCE66B7}" srcOrd="1" destOrd="0" presId="urn:microsoft.com/office/officeart/2005/8/layout/vList3"/>
    <dgm:cxn modelId="{AE9AC76E-A307-4642-B4C5-E23CD37A27BD}" type="presParOf" srcId="{8B27A48C-2A60-E44E-A159-21999A5D1FB7}" destId="{9D0D0FEB-93DC-7C46-86CA-63C2D71F8CAF}" srcOrd="2" destOrd="0" presId="urn:microsoft.com/office/officeart/2005/8/layout/vList3"/>
    <dgm:cxn modelId="{2936901F-A617-534A-85D0-7981DFD40F42}" type="presParOf" srcId="{9D0D0FEB-93DC-7C46-86CA-63C2D71F8CAF}" destId="{063A3391-4A06-334D-A2FD-F8457AE93115}" srcOrd="0" destOrd="0" presId="urn:microsoft.com/office/officeart/2005/8/layout/vList3"/>
    <dgm:cxn modelId="{3904B578-19BD-494F-9498-C9B6BF1232A5}" type="presParOf" srcId="{9D0D0FEB-93DC-7C46-86CA-63C2D71F8CAF}" destId="{94544A2C-AF40-1A4D-9FF4-E923D2B86126}" srcOrd="1" destOrd="0" presId="urn:microsoft.com/office/officeart/2005/8/layout/vList3"/>
    <dgm:cxn modelId="{ED916EB8-9AE4-2442-A676-D17DED9B5735}" type="presParOf" srcId="{8B27A48C-2A60-E44E-A159-21999A5D1FB7}" destId="{133C160E-5D59-1846-9047-5DB5FFE978CE}" srcOrd="3" destOrd="0" presId="urn:microsoft.com/office/officeart/2005/8/layout/vList3"/>
    <dgm:cxn modelId="{B12A8F33-EAC4-F442-8FE8-E086D323458C}" type="presParOf" srcId="{8B27A48C-2A60-E44E-A159-21999A5D1FB7}" destId="{0A1FDC0C-E551-2746-A037-986628CC2235}" srcOrd="4" destOrd="0" presId="urn:microsoft.com/office/officeart/2005/8/layout/vList3"/>
    <dgm:cxn modelId="{DB77C02B-48E2-F74C-87AA-A1823978EDF3}" type="presParOf" srcId="{0A1FDC0C-E551-2746-A037-986628CC2235}" destId="{FFA14A7A-1CBC-3D4E-9F51-B0E218B58686}" srcOrd="0" destOrd="0" presId="urn:microsoft.com/office/officeart/2005/8/layout/vList3"/>
    <dgm:cxn modelId="{D528B525-5D5C-954A-B607-2F129831CA6F}" type="presParOf" srcId="{0A1FDC0C-E551-2746-A037-986628CC2235}" destId="{5B78CB0D-3662-4D4E-86BB-9EA1C53FF602}" srcOrd="1" destOrd="0" presId="urn:microsoft.com/office/officeart/2005/8/layout/vList3"/>
    <dgm:cxn modelId="{37A2A09A-C760-6F43-9D54-D084F293BAAD}" type="presParOf" srcId="{8B27A48C-2A60-E44E-A159-21999A5D1FB7}" destId="{7E8CF18B-7710-3C40-9CD7-4075A6B44927}" srcOrd="5" destOrd="0" presId="urn:microsoft.com/office/officeart/2005/8/layout/vList3"/>
    <dgm:cxn modelId="{4F6FC270-DDE2-D741-AC9E-F8F8D02B4FC6}" type="presParOf" srcId="{8B27A48C-2A60-E44E-A159-21999A5D1FB7}" destId="{7C09F7FC-A798-D946-B52A-9687D75DCFA4}" srcOrd="6" destOrd="0" presId="urn:microsoft.com/office/officeart/2005/8/layout/vList3"/>
    <dgm:cxn modelId="{1B3CBD27-8F8F-AA41-A44A-E871E810CDC8}" type="presParOf" srcId="{7C09F7FC-A798-D946-B52A-9687D75DCFA4}" destId="{6C2EFC3E-2EDE-C34E-AA66-8F8688DABE3A}" srcOrd="0" destOrd="0" presId="urn:microsoft.com/office/officeart/2005/8/layout/vList3"/>
    <dgm:cxn modelId="{AB02A854-9188-0B41-B379-CE79A9F5FC8A}" type="presParOf" srcId="{7C09F7FC-A798-D946-B52A-9687D75DCFA4}" destId="{88AE2B8B-1838-DA4F-9500-C1685A8D51EC}" srcOrd="1" destOrd="0" presId="urn:microsoft.com/office/officeart/2005/8/layout/vList3"/>
    <dgm:cxn modelId="{73B78B25-998F-AB40-8CD2-CFA2F8A5F164}" type="presParOf" srcId="{8B27A48C-2A60-E44E-A159-21999A5D1FB7}" destId="{651D042B-CA86-2E46-AEE5-3C2006C0FA36}" srcOrd="7" destOrd="0" presId="urn:microsoft.com/office/officeart/2005/8/layout/vList3"/>
    <dgm:cxn modelId="{BF5A0A0C-106A-8144-86C2-6D994E299297}" type="presParOf" srcId="{8B27A48C-2A60-E44E-A159-21999A5D1FB7}" destId="{6B2A9805-AC76-9644-BEBF-129499955EDC}" srcOrd="8" destOrd="0" presId="urn:microsoft.com/office/officeart/2005/8/layout/vList3"/>
    <dgm:cxn modelId="{D1670784-05F1-4D4C-949B-7CF769605C08}" type="presParOf" srcId="{6B2A9805-AC76-9644-BEBF-129499955EDC}" destId="{DC4268D8-E1F7-0E43-8DD1-187E04787ACE}" srcOrd="0" destOrd="0" presId="urn:microsoft.com/office/officeart/2005/8/layout/vList3"/>
    <dgm:cxn modelId="{F8752AE9-4C86-4946-94B1-FAD5603C911D}" type="presParOf" srcId="{6B2A9805-AC76-9644-BEBF-129499955EDC}" destId="{36194C8F-3366-604A-80EF-3B64F3B757DB}" srcOrd="1" destOrd="0" presId="urn:microsoft.com/office/officeart/2005/8/layout/vList3"/>
    <dgm:cxn modelId="{ED8DE382-2D3C-254A-8066-1962B2913B3E}" type="presParOf" srcId="{8B27A48C-2A60-E44E-A159-21999A5D1FB7}" destId="{1836C866-236C-C748-9E55-9C1EBFE2F529}" srcOrd="9" destOrd="0" presId="urn:microsoft.com/office/officeart/2005/8/layout/vList3"/>
    <dgm:cxn modelId="{FD946687-B5E1-CC40-A5F1-7F7588D15F62}" type="presParOf" srcId="{8B27A48C-2A60-E44E-A159-21999A5D1FB7}" destId="{7AD0C51B-3A8A-5D45-8427-C3B9F4C28C43}" srcOrd="10" destOrd="0" presId="urn:microsoft.com/office/officeart/2005/8/layout/vList3"/>
    <dgm:cxn modelId="{EC0B5493-E1DA-5443-BDB4-031CAF3BDD5F}" type="presParOf" srcId="{7AD0C51B-3A8A-5D45-8427-C3B9F4C28C43}" destId="{B6DBF662-DFF7-C445-A099-9EBA06780A42}" srcOrd="0" destOrd="0" presId="urn:microsoft.com/office/officeart/2005/8/layout/vList3"/>
    <dgm:cxn modelId="{4269C85B-64B0-5343-A2F9-9F6ADBFE0E86}" type="presParOf" srcId="{7AD0C51B-3A8A-5D45-8427-C3B9F4C28C43}" destId="{9E0B475C-05C7-8243-9472-C675B68F38B8}" srcOrd="1" destOrd="0" presId="urn:microsoft.com/office/officeart/2005/8/layout/vList3"/>
    <dgm:cxn modelId="{E2BBB009-58EF-D04D-A095-047FDCD72970}" type="presParOf" srcId="{8B27A48C-2A60-E44E-A159-21999A5D1FB7}" destId="{E4BF5AA9-5859-F04F-A71A-8EF67AC5EF1A}" srcOrd="11" destOrd="0" presId="urn:microsoft.com/office/officeart/2005/8/layout/vList3"/>
    <dgm:cxn modelId="{AC17090D-E071-6D44-9FE1-A0B7EF8AB441}" type="presParOf" srcId="{8B27A48C-2A60-E44E-A159-21999A5D1FB7}" destId="{F6A1A242-B21C-5846-B2BC-EB0AB1C818B9}" srcOrd="12" destOrd="0" presId="urn:microsoft.com/office/officeart/2005/8/layout/vList3"/>
    <dgm:cxn modelId="{6FC9045E-8762-4247-9FC4-4652373D5BE1}" type="presParOf" srcId="{F6A1A242-B21C-5846-B2BC-EB0AB1C818B9}" destId="{BC7F6EFD-92C9-1742-9F29-5DA579F4AE2A}" srcOrd="0" destOrd="0" presId="urn:microsoft.com/office/officeart/2005/8/layout/vList3"/>
    <dgm:cxn modelId="{A230AA25-DDB4-E94C-8696-9385494538F4}" type="presParOf" srcId="{F6A1A242-B21C-5846-B2BC-EB0AB1C818B9}" destId="{299C17F8-3750-DE4D-9E44-4B926195A00E}" srcOrd="1" destOrd="0" presId="urn:microsoft.com/office/officeart/2005/8/layout/vLis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9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6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6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0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510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6400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4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4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299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6/15/2020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0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3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hikingartist/3006517938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0D65BD7B-6CF7-6C46-B913-339430714A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perspectiveRigh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id-ID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Konsep Kepemimpinan Dalam Islam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xmlns="" id="{195C0604-0488-5B48-8F06-722EA96FD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endParaRPr lang="id-ID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654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5600A70-8AA0-7240-8950-A7A3A2DD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Syarat Kepemimpinan Menurut Islam</a:t>
            </a:r>
          </a:p>
        </p:txBody>
      </p:sp>
      <p:graphicFrame>
        <p:nvGraphicFramePr>
          <p:cNvPr id="12" name="Tampungan Konten 11">
            <a:extLst>
              <a:ext uri="{FF2B5EF4-FFF2-40B4-BE49-F238E27FC236}">
                <a16:creationId xmlns:a16="http://schemas.microsoft.com/office/drawing/2014/main" xmlns="" id="{832A78E7-620E-2E4A-B4E0-AB3676B3F6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284576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397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EAEC39D4-8BFF-4848-A739-DDC423C41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id-ID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TERIMAKASIH</a:t>
            </a:r>
          </a:p>
        </p:txBody>
      </p:sp>
      <p:pic>
        <p:nvPicPr>
          <p:cNvPr id="5" name="Tampungan Konten 4">
            <a:extLst>
              <a:ext uri="{FF2B5EF4-FFF2-40B4-BE49-F238E27FC236}">
                <a16:creationId xmlns:a16="http://schemas.microsoft.com/office/drawing/2014/main" xmlns="" id="{A6F4ECB0-9917-F54E-80A2-547A68DCEC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924175" y="2432050"/>
            <a:ext cx="6350000" cy="3429000"/>
          </a:xfrm>
        </p:spPr>
      </p:pic>
    </p:spTree>
    <p:extLst>
      <p:ext uri="{BB962C8B-B14F-4D97-AF65-F5344CB8AC3E}">
        <p14:creationId xmlns:p14="http://schemas.microsoft.com/office/powerpoint/2010/main" val="21151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DBCB9318-8B46-5B46-92E6-7392E6FF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CONTENTS</a:t>
            </a:r>
          </a:p>
        </p:txBody>
      </p:sp>
      <p:graphicFrame>
        <p:nvGraphicFramePr>
          <p:cNvPr id="6" name="Tampungan Konten 5">
            <a:extLst>
              <a:ext uri="{FF2B5EF4-FFF2-40B4-BE49-F238E27FC236}">
                <a16:creationId xmlns:a16="http://schemas.microsoft.com/office/drawing/2014/main" xmlns="" id="{3753D787-BB58-894E-BE49-6646AB539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04239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80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F34DEF7A-AE0E-0B41-945A-20BD990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Definisi Kepemimpinan Secara Umum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7C889E26-2267-124F-A104-E84C320A988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6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6350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/>
              <a:t>Kepemimpinan berasal dari kata Pemimpin yang artinya ialah suatu peran atau ketua dalam sistem di sebuah organisasi atau kelompok.</a:t>
            </a:r>
          </a:p>
          <a:p>
            <a:r>
              <a:rPr lang="id-ID" dirty="0"/>
              <a:t>Kepemimpinan adalah sebuah kemampuan yang di miliki oleh seseorang untuk memengaruhi orang-orang untuk bekerja mencapai tujuan dan sasaran.</a:t>
            </a:r>
          </a:p>
          <a:p>
            <a:r>
              <a:rPr lang="id-ID" dirty="0" err="1"/>
              <a:t>Moejiono</a:t>
            </a:r>
            <a:r>
              <a:rPr lang="id-ID" dirty="0"/>
              <a:t> (2002) : Pengertian kepemimpinan </a:t>
            </a:r>
            <a:r>
              <a:rPr lang="id-ID" dirty="0" err="1"/>
              <a:t>dimana</a:t>
            </a:r>
            <a:r>
              <a:rPr lang="id-ID" dirty="0"/>
              <a:t> menurut </a:t>
            </a:r>
            <a:r>
              <a:rPr lang="id-ID" dirty="0" err="1"/>
              <a:t>moejiono</a:t>
            </a:r>
            <a:r>
              <a:rPr lang="id-ID" dirty="0"/>
              <a:t> adalah sebagai akibat pengaruh satu arah, karena pemimpin mungkin memiliki kualitas-kualitas tertentu yang membedakan dirinya dengan </a:t>
            </a:r>
            <a:r>
              <a:rPr lang="id-ID" dirty="0" err="1"/>
              <a:t>pengikutinya</a:t>
            </a:r>
            <a:r>
              <a:rPr lang="id-ID" dirty="0"/>
              <a:t>.</a:t>
            </a:r>
          </a:p>
          <a:p>
            <a:r>
              <a:rPr lang="id-ID" dirty="0" err="1"/>
              <a:t>Wexley</a:t>
            </a:r>
            <a:r>
              <a:rPr lang="id-ID" dirty="0"/>
              <a:t> dan Yuki (1977) : Pengertian kepemimpinan menurut </a:t>
            </a:r>
            <a:r>
              <a:rPr lang="id-ID" dirty="0" err="1"/>
              <a:t>Wexley</a:t>
            </a:r>
            <a:r>
              <a:rPr lang="id-ID" dirty="0"/>
              <a:t> dan Yuki adalah mempengaruhi orang lain untuk lebih berusaha mengarahkan tenaga dalam tugasnya atau mengubah tingkah laku mereka.</a:t>
            </a:r>
          </a:p>
        </p:txBody>
      </p:sp>
    </p:spTree>
    <p:extLst>
      <p:ext uri="{BB962C8B-B14F-4D97-AF65-F5344CB8AC3E}">
        <p14:creationId xmlns:p14="http://schemas.microsoft.com/office/powerpoint/2010/main" val="62585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3FDED99-162C-F54E-8145-D8002A7C6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Fungsi Kepemimpinan Terdiri Dari 2 Aspek :</a:t>
            </a:r>
          </a:p>
        </p:txBody>
      </p:sp>
      <p:graphicFrame>
        <p:nvGraphicFramePr>
          <p:cNvPr id="4" name="Tampungan Konten 3">
            <a:extLst>
              <a:ext uri="{FF2B5EF4-FFF2-40B4-BE49-F238E27FC236}">
                <a16:creationId xmlns:a16="http://schemas.microsoft.com/office/drawing/2014/main" xmlns="" id="{5C6295EF-3F92-754B-9221-0C889DE3C6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72211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7961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A27DC6FA-E62D-B645-9010-9106EDE5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Fungsi Kepemimpinan Secara Umum</a:t>
            </a:r>
          </a:p>
        </p:txBody>
      </p:sp>
      <p:graphicFrame>
        <p:nvGraphicFramePr>
          <p:cNvPr id="16" name="Tampungan Konten 15">
            <a:extLst>
              <a:ext uri="{FF2B5EF4-FFF2-40B4-BE49-F238E27FC236}">
                <a16:creationId xmlns:a16="http://schemas.microsoft.com/office/drawing/2014/main" xmlns="" id="{F688BB1C-D6D4-B449-B218-72296A027E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34785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812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1B4F78D3-3249-4548-B138-B6F3C4E9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bliqueBottomLeft"/>
              <a:lightRig rig="threePt" dir="t"/>
            </a:scene3d>
          </a:bodyPr>
          <a:lstStyle/>
          <a:p>
            <a:pPr algn="ctr"/>
            <a:r>
              <a:rPr lang="id-ID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Definisi Kepemimpinan Secara Islam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751ECF24-6AF3-9042-BE32-ECE95CC868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softEdge rad="3175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>
                <a:solidFill>
                  <a:schemeClr val="tx1"/>
                </a:solidFill>
              </a:rPr>
              <a:t>Dalam Bahasa arab, Kepemimpinan sering di terjemahkan sebagai </a:t>
            </a:r>
            <a:r>
              <a:rPr lang="id-ID" dirty="0" err="1">
                <a:solidFill>
                  <a:schemeClr val="tx1"/>
                </a:solidFill>
              </a:rPr>
              <a:t>ar-riayah</a:t>
            </a:r>
            <a:r>
              <a:rPr lang="id-ID" dirty="0">
                <a:solidFill>
                  <a:schemeClr val="tx1"/>
                </a:solidFill>
              </a:rPr>
              <a:t>, </a:t>
            </a:r>
            <a:r>
              <a:rPr lang="id-ID" dirty="0" err="1">
                <a:solidFill>
                  <a:schemeClr val="tx1"/>
                </a:solidFill>
              </a:rPr>
              <a:t>al-imarah</a:t>
            </a:r>
            <a:r>
              <a:rPr lang="id-ID" dirty="0">
                <a:solidFill>
                  <a:schemeClr val="tx1"/>
                </a:solidFill>
              </a:rPr>
              <a:t>, </a:t>
            </a:r>
            <a:r>
              <a:rPr lang="id-ID" dirty="0" err="1">
                <a:solidFill>
                  <a:schemeClr val="tx1"/>
                </a:solidFill>
              </a:rPr>
              <a:t>al-qiyadah</a:t>
            </a:r>
            <a:r>
              <a:rPr lang="id-ID" dirty="0">
                <a:solidFill>
                  <a:schemeClr val="tx1"/>
                </a:solidFill>
              </a:rPr>
              <a:t> atau </a:t>
            </a:r>
            <a:r>
              <a:rPr lang="id-ID" dirty="0" err="1">
                <a:solidFill>
                  <a:schemeClr val="tx1"/>
                </a:solidFill>
              </a:rPr>
              <a:t>al-za’amah</a:t>
            </a:r>
            <a:r>
              <a:rPr lang="id-ID" dirty="0">
                <a:solidFill>
                  <a:schemeClr val="tx1"/>
                </a:solidFill>
              </a:rPr>
              <a:t>.</a:t>
            </a:r>
          </a:p>
          <a:p>
            <a:r>
              <a:rPr lang="id-ID" dirty="0">
                <a:solidFill>
                  <a:schemeClr val="tx1"/>
                </a:solidFill>
              </a:rPr>
              <a:t>Kepemimpinan dalam </a:t>
            </a:r>
            <a:r>
              <a:rPr lang="id-ID" dirty="0" err="1">
                <a:solidFill>
                  <a:schemeClr val="tx1"/>
                </a:solidFill>
              </a:rPr>
              <a:t>konsel</a:t>
            </a:r>
            <a:r>
              <a:rPr lang="id-ID" dirty="0">
                <a:solidFill>
                  <a:schemeClr val="tx1"/>
                </a:solidFill>
              </a:rPr>
              <a:t> Al-</a:t>
            </a:r>
            <a:r>
              <a:rPr lang="id-ID" dirty="0" err="1">
                <a:solidFill>
                  <a:schemeClr val="tx1"/>
                </a:solidFill>
              </a:rPr>
              <a:t>Qur’an</a:t>
            </a:r>
            <a:r>
              <a:rPr lang="id-ID" dirty="0">
                <a:solidFill>
                  <a:schemeClr val="tx1"/>
                </a:solidFill>
              </a:rPr>
              <a:t> disebutkan dengan istilah imamah dan pemimpin dengan istilah imam.</a:t>
            </a:r>
          </a:p>
          <a:p>
            <a:r>
              <a:rPr lang="id-ID" dirty="0">
                <a:solidFill>
                  <a:schemeClr val="tx1"/>
                </a:solidFill>
              </a:rPr>
              <a:t>Al-</a:t>
            </a:r>
            <a:r>
              <a:rPr lang="id-ID" dirty="0" err="1">
                <a:solidFill>
                  <a:schemeClr val="tx1"/>
                </a:solidFill>
              </a:rPr>
              <a:t>Qur’an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err="1">
                <a:solidFill>
                  <a:schemeClr val="tx1"/>
                </a:solidFill>
              </a:rPr>
              <a:t>mengkaitkan</a:t>
            </a:r>
            <a:r>
              <a:rPr lang="id-ID" dirty="0">
                <a:solidFill>
                  <a:schemeClr val="tx1"/>
                </a:solidFill>
              </a:rPr>
              <a:t> kepemimpinan dengan hidayah dan pemberian petunjuk kebenaran. Seorang pemimpin tidak boleh melakukan kezaliman dalam keilmuan dan perbuatan serta kezaliman dalam mengambil keputusan dan aplikasinya.</a:t>
            </a:r>
          </a:p>
          <a:p>
            <a:r>
              <a:rPr lang="id-ID" dirty="0">
                <a:solidFill>
                  <a:schemeClr val="tx1"/>
                </a:solidFill>
              </a:rPr>
              <a:t>Pemimpin dalam pandangan Al-</a:t>
            </a:r>
            <a:r>
              <a:rPr lang="id-ID" dirty="0" err="1">
                <a:solidFill>
                  <a:schemeClr val="tx1"/>
                </a:solidFill>
              </a:rPr>
              <a:t>Qur’an</a:t>
            </a:r>
            <a:r>
              <a:rPr lang="id-ID" dirty="0">
                <a:solidFill>
                  <a:schemeClr val="tx1"/>
                </a:solidFill>
              </a:rPr>
              <a:t> sebenarnya adalah pilihan ALLAH SWT, bukan pilihan dan kesepakatan manusia sebagaimana yang dipahami dan dijadikan pijakan oleh umumnya umat </a:t>
            </a:r>
            <a:r>
              <a:rPr lang="id-ID" dirty="0" err="1">
                <a:solidFill>
                  <a:schemeClr val="tx1"/>
                </a:solidFill>
              </a:rPr>
              <a:t>islam</a:t>
            </a:r>
            <a:r>
              <a:rPr lang="id-ID" dirty="0">
                <a:solidFill>
                  <a:schemeClr val="tx1"/>
                </a:solidFill>
              </a:rPr>
              <a:t>. Pilihan manusia membuka pintu yang lebar untuk memasuki kesalahan dan kezaliman.</a:t>
            </a:r>
          </a:p>
        </p:txBody>
      </p:sp>
    </p:spTree>
    <p:extLst>
      <p:ext uri="{BB962C8B-B14F-4D97-AF65-F5344CB8AC3E}">
        <p14:creationId xmlns:p14="http://schemas.microsoft.com/office/powerpoint/2010/main" val="387356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10D98A8-76F0-7141-85F1-91DA2858B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bliqueBottom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Dalil Tentang Pemimpin</a:t>
            </a:r>
          </a:p>
        </p:txBody>
      </p:sp>
      <p:graphicFrame>
        <p:nvGraphicFramePr>
          <p:cNvPr id="6" name="Tampungan Konten 5">
            <a:extLst>
              <a:ext uri="{FF2B5EF4-FFF2-40B4-BE49-F238E27FC236}">
                <a16:creationId xmlns:a16="http://schemas.microsoft.com/office/drawing/2014/main" xmlns="" id="{D7964AAA-632C-AD4D-99A6-0AADE3E1C2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299106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910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3B3388D0-43BB-0446-A87C-E608D7CC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Fungsi Kepemimpinan Menurut Islam</a:t>
            </a:r>
          </a:p>
        </p:txBody>
      </p:sp>
      <p:graphicFrame>
        <p:nvGraphicFramePr>
          <p:cNvPr id="4" name="Tampungan Konten 3">
            <a:extLst>
              <a:ext uri="{FF2B5EF4-FFF2-40B4-BE49-F238E27FC236}">
                <a16:creationId xmlns:a16="http://schemas.microsoft.com/office/drawing/2014/main" xmlns="" id="{BA20C25E-4DAC-0C40-9DE0-3A9BD247B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760524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870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10AEF65C-59EE-F140-ABBB-B1615D5C0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Konsep Kepemimpinan Dalam Islam</a:t>
            </a:r>
          </a:p>
        </p:txBody>
      </p:sp>
      <p:graphicFrame>
        <p:nvGraphicFramePr>
          <p:cNvPr id="4" name="Tampungan Konten 3">
            <a:extLst>
              <a:ext uri="{FF2B5EF4-FFF2-40B4-BE49-F238E27FC236}">
                <a16:creationId xmlns:a16="http://schemas.microsoft.com/office/drawing/2014/main" xmlns="" id="{43B1767F-AD8E-C84D-BDD0-972D519483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31470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7818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e Kayu">
  <a:themeElements>
    <a:clrScheme name="Tipe Kayu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ipe Kayu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ipe Kayu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{0278923E-2510-0B4A-837E-AAF44EC34DF8}tf10001070</Template>
  <TotalTime>160</TotalTime>
  <Words>536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Georgia</vt:lpstr>
      <vt:lpstr>Rockwell Extra Bold</vt:lpstr>
      <vt:lpstr>Trebuchet MS</vt:lpstr>
      <vt:lpstr>Wingdings</vt:lpstr>
      <vt:lpstr>Tipe Kayu</vt:lpstr>
      <vt:lpstr>Konsep Kepemimpinan Dalam Islam</vt:lpstr>
      <vt:lpstr>CONTENTS</vt:lpstr>
      <vt:lpstr>Definisi Kepemimpinan Secara Umum</vt:lpstr>
      <vt:lpstr>Fungsi Kepemimpinan Terdiri Dari 2 Aspek :</vt:lpstr>
      <vt:lpstr>Fungsi Kepemimpinan Secara Umum</vt:lpstr>
      <vt:lpstr>Definisi Kepemimpinan Secara Islam</vt:lpstr>
      <vt:lpstr>Dalil Tentang Pemimpin</vt:lpstr>
      <vt:lpstr>Fungsi Kepemimpinan Menurut Islam</vt:lpstr>
      <vt:lpstr>Konsep Kepemimpinan Dalam Islam</vt:lpstr>
      <vt:lpstr>Syarat Kepemimpinan Menurut Islam</vt:lpstr>
      <vt:lpstr>TERIMAKASIH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kepemimpinan dalam islam</dc:title>
  <dc:creator>Microsoft Office User</dc:creator>
  <cp:lastModifiedBy>USER</cp:lastModifiedBy>
  <cp:revision>17</cp:revision>
  <dcterms:created xsi:type="dcterms:W3CDTF">2019-10-05T04:12:02Z</dcterms:created>
  <dcterms:modified xsi:type="dcterms:W3CDTF">2020-06-15T09:52:42Z</dcterms:modified>
</cp:coreProperties>
</file>